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308" r:id="rId2"/>
    <p:sldId id="258" r:id="rId3"/>
    <p:sldId id="293" r:id="rId4"/>
    <p:sldId id="294" r:id="rId5"/>
    <p:sldId id="256" r:id="rId6"/>
    <p:sldId id="306" r:id="rId7"/>
    <p:sldId id="257" r:id="rId8"/>
    <p:sldId id="259" r:id="rId9"/>
    <p:sldId id="307" r:id="rId10"/>
    <p:sldId id="299" r:id="rId11"/>
    <p:sldId id="302" r:id="rId12"/>
    <p:sldId id="303" r:id="rId13"/>
    <p:sldId id="260" r:id="rId14"/>
    <p:sldId id="261" r:id="rId15"/>
    <p:sldId id="262" r:id="rId16"/>
    <p:sldId id="263" r:id="rId17"/>
    <p:sldId id="304" r:id="rId18"/>
    <p:sldId id="264" r:id="rId19"/>
    <p:sldId id="305" r:id="rId20"/>
    <p:sldId id="265" r:id="rId21"/>
    <p:sldId id="266" r:id="rId22"/>
    <p:sldId id="267" r:id="rId23"/>
    <p:sldId id="295" r:id="rId24"/>
    <p:sldId id="268" r:id="rId25"/>
    <p:sldId id="269" r:id="rId26"/>
    <p:sldId id="270" r:id="rId27"/>
    <p:sldId id="296" r:id="rId28"/>
    <p:sldId id="301" r:id="rId29"/>
    <p:sldId id="300" r:id="rId30"/>
    <p:sldId id="271" r:id="rId31"/>
    <p:sldId id="272" r:id="rId32"/>
    <p:sldId id="273" r:id="rId33"/>
    <p:sldId id="297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4" r:id="rId44"/>
    <p:sldId id="283" r:id="rId45"/>
    <p:sldId id="285" r:id="rId46"/>
    <p:sldId id="286" r:id="rId47"/>
    <p:sldId id="287" r:id="rId48"/>
    <p:sldId id="288" r:id="rId49"/>
    <p:sldId id="290" r:id="rId50"/>
    <p:sldId id="289" r:id="rId51"/>
    <p:sldId id="291" r:id="rId52"/>
    <p:sldId id="292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91"/>
    <p:restoredTop sz="87891"/>
  </p:normalViewPr>
  <p:slideViewPr>
    <p:cSldViewPr snapToGrid="0" snapToObjects="1">
      <p:cViewPr varScale="1">
        <p:scale>
          <a:sx n="112" d="100"/>
          <a:sy n="112" d="100"/>
        </p:scale>
        <p:origin x="18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0T17:19:41.270"/>
    </inkml:context>
    <inkml:brush xml:id="br0">
      <inkml:brushProperty name="width" value="0.12114" units="cm"/>
      <inkml:brushProperty name="height" value="0.12114" units="cm"/>
      <inkml:brushProperty name="color" value="#FF0000"/>
    </inkml:brush>
    <inkml:brush xml:id="br1">
      <inkml:brushProperty name="width" value="0.09086" units="cm"/>
      <inkml:brushProperty name="height" value="0.09086" units="cm"/>
      <inkml:brushProperty name="color" value="#FF0000"/>
    </inkml:brush>
  </inkml:definitions>
  <inkml:trace contextRef="#ctx0" brushRef="#br0">2747 2225 12379,'-28'-9'-661,"2"0"716,4-1-127,5 1 291,11 4-123,11 1 1,10 1 203,13 0 630,8-1-948,11 4 1,-18-1-1,3-2 224,3 0 0,1 0-566,4 1 1,2 0-1,8-2 1,3-1 436,-14 1 0,0 1 0,1 0 0,5 0 1,1 0-1,1-1-284,4-1 1,1 0-1,0-1 1,-11 3-1,1 0 1,0 0-1,0 0 220,0-1 1,1 0-1,0 0 1,-1 1-1,1-1 1,-1 2 0,0-1-1,0 0 24,-2 0 1,-1 0-1,1 0 1,-1 0 0,1 0-1,0 1 1,0-1 0,1 1-60,0 1 0,0-1 0,1 1 0,-2-1 1,10 0-1,-1-1 0,-1 1 12,0 1 0,0 0 1,-1 0-1,-3-1 0,-1 0 1,-1 0-156,-2 0 0,-1 2 0,0-1 1,-3-1-1,0 1 0,0-1 167,14 1 0,-1-1 1,-7 2-1,-1-2 5,-3-1 1,-2 0 0,-5 2 0,-2-1-98,-2-1 0,-1 0 0,17 1 579,-5-1 1,-10 2-1544,-10 1 1,-3 3 1544,-6 0 1,-4 4-1924,-2-1 0,-7 3-65,-5 4 1451,-9 1 1,-14 9-1,-6 1 1</inkml:trace>
  <inkml:trace contextRef="#ctx0" brushRef="#br0" timeOffset="1">3994 2384 10274,'-1'-28'1638,"-2"0"0,1 4-2374,-4 2 290,4 7 0,2 7 263,6 12-36,2 5 1,2 16 53,-1 6 1,0 3 260,1 9 1,-5 2-2052,-2 4 2776,-2 3-630,1-22 0,0 0 1,-2 1-1,0 0 198,0 3 1,0 1-317,-1 0 0,-2 0 0,-3 2 0,-2 0 50,1 1 1,-1-1-1,-1 1 1,0-1-217,0-1 0,0 0 0,1-3 0,0 0 259,0-6 1,1-1-1,-4 23-61,2-5 0,4-2-16,5-8 1,9-1 83,7-11 0,10 0 137,8-3 0,14-5-150,-20-7 0,0-2 1,5-1-1,1-1-353,3-1 1,1-1-1,3-2 1,2-1 140,3-1 0,1-1 1,2-1-1,1-2 67,1-1 1,1 1 0,-3-1 0,-1 1 33,-3-1 0,0 1 0,-2-1 0,0 0 19,0-1 1,1-1 0,-5 2-1,0-1-177,-3 1 0,0 0 0,-3 1 0,-1 1 283,-4 1 1,0 1 0,23-3-731,-1 1 1,-9 4-26,-6-1 0,-5 3-2372,-12 3 2953,3 2 0,-11 0 0,4 0 0</inkml:trace>
  <inkml:trace contextRef="#ctx0" brushRef="#br0" timeOffset="2">6182 3287 9003,'-17'9'985,"1"0"0,-1 6-489,1 3-2012,3 5 566,-5 13 0,3 0 66,-7 7 347,2 1 810,-3-2 1,8-5 259,-1-6 1,5-11-21,-1-8 1,4-6 392,2-6-572,4 0 1,-2-8-228,4-4 1,-3-7-93,0-6 75,0-4-402,7-16 405,-3-3 0,3 19 1,0-2-36,-1 0 0,0 0 0,3-3 0,0 0-162,0-2 0,0 1-66,2-4 0,1 0 112,2-3 1,0 0 0,2 2-1,0 0 70,4 1 0,0 1 0,0 4 1,2 2-67,0 3 1,2 2 91,-2 2 1,0 2-113,4 1 0,0 3 1,12-6-50,2 6 176,-6 11 0,-3 5 3,-6 6-47,2 2 0,-9 9-36,1 1 98,-1 7 260,-4 2 1,-1 5-354,-4 2 237,-4-2 1053,2 7-1359,-4-7 132,0 3 0,-5-3 226,-4 2 1,-5-3-114,-4 0 0,-2-1-226,-2-6 65,-1 1 0,-5-4 124,0-3-1592,4-1 999,1-5 1,6-1 150,1-1 1,3 0-1694,3-4 2018,5 0 0,1 1 0</inkml:trace>
  <inkml:trace contextRef="#ctx0" brushRef="#br0" timeOffset="3">6341 3594 9003,'0'14'126,"0"0"479,0-5 116,0-4 1,0-1-185,0-8 0,1-2-168,2-6 0,-1-4-20,4-5 1,0-2 0,4-3 12,-1 1 0,0 0-186,1-3 0,3 1 119,3 3 0,1-2-76,2 4-139,-1 4-239,1 1 154,4 6 1,-4-1 135,3 6 1,-2 2-437,-2 4 0,5 0 176,2 0 1,-2 3-69,-2 0 0,2 3-233,-1-3 1,1 0 209,-2-3 1,2 0 0,2 0 222,-3 0-107,2-4-100,-9-1 922,11-4-505,-15-5 0,6 3 1406,-11-5-1088,-2 5 0,-4-3-194,0 1 0,-4 3 266,-2-3 0,-3 6 118,-4 1 1,-1 3-263,-5-3 1,0 4-323,1-2 1,-1 8 121,1 2 1,-2 5 0,-1 3-429,-1 0 1,1 3-1778,2 4 1060,5-1 620,-4 7 1,8-4-2718,-3 1 1946,7 3 1,2-4-304,4 2 1,8 1 602,5-4 1,7 2-1155,5-2 1669,2-4 0,5-1 1,1-2-1</inkml:trace>
  <inkml:trace contextRef="#ctx0" brushRef="#br0" timeOffset="4">7067 3315 8919,'0'-14'1000,"-1"1"231,-2-3 1,2 3-719,-2 3 1,2 1 2255,1 0-909,0 0-1023,0 3 0,1 2-812,2 4 0,-2 1 57,2 2 1,1 4-1,0 5 46,1 4 1,-2 2-518,4 4 0,-5 2 369,1 4 0,1 0-725,-1-1 449,4 6 0,-6-5-132,2 4-76,-2-3 1,3-5 79,-1 1 1,0-4-144,-3 1 276,4-7 255,-3-1 1,4-9-146,-2-2 0,2-6 0,5-5 658,-1-3 0,3-8 457,1-5-551,3-3-215,-1-1 1,2 3 560,-1 0-444,2 4 1,-8-1 36,2 3 0,-1 1 26,-2 3 0,-3 5-536,0 3 1,-2 5 106,2-1-124,0 2 1,6 1 78,1 0 1,3 3-399,0 0 0,1 1 0,3-4-163,2 0 0,-1 0 217,3 0 0,0-2 271,1-1 217,-2 2 71,-5-7 0,-3 3 813,-3-4-604,3-1 0,-9 1 214,0 0 1,-1-1-227,-2 1 1,-1 1 860,-5 2 0,-2-2-371,-4 5 0,0 0-285,-1 3 0,1 0-680,0 0 0,-1 0 258,1 0 1,0 4 0,-1 2-869,1 3 1,3 0-679,0 0 0,1 4 776,-2-1 1,3 2-578,4-2 805,0-2 1,0 7-386,0-5 194,0 1-118,0-4 627,0 0-44,0 1 1,4-5 477,3-2 1,1-3-264,1-3 0,1-2 366,3-5 1,0-3 0,4-3 200,-2-1 1,1-2-225,3 1 1,-2 2 1004,-1 1-645,1 3-245,-2-1 0,-1 3 442,-1 1-575,-3 4 1,-1 1-273,1 4 1,-2 4 63,-2 2 1,1 3-444,-4 4 0,0 1 277,-3 5 1,0 0-450,0-1 1,2 2-427,1 2 1,-2-2-732,2 5 1,-1-3 545,1 3 1,2-6 0,4 1 764,1-3 0,3-6 1,2 2-1</inkml:trace>
  <inkml:trace contextRef="#ctx0" brushRef="#br1" timeOffset="5">8296 2849 8563,'4'-37'2258,"-3"8"-1242,2 4 2260,-2 9-2184,-1 6 0,-1 6 0,-1 5 546,-1 2 0,-3 3 209,3 7-1867,-4 5 81,1 10 0,-3 7-362,0 5 75,4 2 0,-4 9-796,6-25 1,0 1 735,-1 23 0,0-23 1,1 0-1,0 24-1353,1 1 1,0-3-1,2 4 1,0-5-1,0-2 1,-1-8 1638,-2-6 0,2-1 0,-2-3 0,2-5 0,1-2 0</inkml:trace>
  <inkml:trace contextRef="#ctx0" brushRef="#br1" timeOffset="6">8082 3231 8563,'0'-19'1638,"0"1"0,0 0-268,0 3 1,1-2-646,2 5 1,3-2-204,7 2 0,2 1-181,7-1 1,2 2-864,4 0 0,4 4 411,2 0 0,5 4-1528,1-1 1,8 3 1062,-1 3 1,-21-1 0,0 1-1,26 6 1</inkml:trace>
  <inkml:trace contextRef="#ctx0" brushRef="#br1" timeOffset="7">8929 3268 8563,'0'28'0,"-3"1"166,0 2 0,0 2 250,3 4 0,0 1-527,0-1 0,0 3 648,0 1-1368,0-1 896,0-7 1,0-5 209,0-6 0,0-7-422,0-2 161,-4-7 0,2-3 452,-5-6 1,4-6-31,-3-7 0,1-3-457,-1-2 1,2-4 173,4-6 1,1-2-10,2-5 0,2-5 20,4 0 0,2-8-36,1 4 1,-1-1 179,5 1 0,-4 2 1,4 1 398,0 4 0,2 7-271,1 5 1,-1 9 317,1 10 1,-5 4-219,-1 5 0,-4 8 457,-3 4-408,-2 5-70,0 2-492,-3-1 59,4 5 1,-10-2-183,-1 3 151,-2 1 0,-4 2-23,-1-2 1,-2 1-927,2-4 1,-3 2 582,0-2-2428,-1 4 1764,2-6 0,-1 1-299,3-5 1,1 0-362,2-3 1,5-1 1616,2-2 1,6-5 0,2-1 0</inkml:trace>
  <inkml:trace contextRef="#ctx0" brushRef="#br1" timeOffset="8">9199 3426 8563,'5'-9'1090,"4"4"-632,-4-3 1,7 2 186,1-3 726,3 0-819,-6 0 1,8-4 350,-2 1 112,1-5-574,2 3 0,-4-2 151,1 1 0,-5-1-186,2-3 0,-4 4 284,-3-1 1,-2 5-164,-4-1 0,-2 2 50,-4 4 0,-1-1-139,-9 4 1,-2 1-476,-4 5 90,0 2-200,-1 4 1,4 4-543,-3-1 693,7 5-908,-3-3 558,8 5 173,0-1 1,3 1-2685,4 0 1885,0-5 1,8 4-197,4-3-751,5-1 1150,9-1 0,4-8 74,8-2 0,2-2 257,3-1 0,-1-8 320,5-4 1,-6-6 73,-1-4 0,-3 3 798,-7-3 1,-4 2-135,-4 2 1,-9 3 414,-7 3 0,-3 6 603,-3 3 0,-2 2-198,-4 1 0,-1 1-1247,1 2 1,-3 5 124,-1 4 0,1 5-199,3-2 0,0 2-63,3-1 0,-1 1-812,4-1 1,1 1-557,5 2 1,2-4 814,4 1 1,5-5 0,2 2-167,5-3 0,2-5 134,2-2 0,-2-3 456,-1-3 0,-5-3 731,1-6 0,-10 0-517,-1-3 0,-5-4 1224,-2-3-912,-9 1 0,0-1-109,-6 0 0,-3-3 15,3 4 1,-2-4-292,1 3 0,1-3-1084,6 3 1,-2 1-1853,8 2 2375,0 5 1,8 0-1900,5 5 1572,3 4 1,7 1-92,1 4 865,3 4-83,4 5 1,-4 7 761,-2 5 0,-3 2-504,0 2 1,-4 2 702,1-2 1,-5 5-491,2 1 1,-3 1 147,-1-1 1,0 2-22,-3 4 0,1 0-249,-4 1 0,0-1 70,-3 0 0,0-4-245,0-2 1,-1-10 55,-2-6 0,1-6 1,-4-4 57,-1-1 0,-1-2 229,2-5 1,-2-2-103,2-5 0,1-4-21,-2-5 0,5 0-249,-1-6 1,2-4 145,1-5 0,4-2-222,3-2 0,1-3-176,1-3 0,4 2 14,-1-1-1129,5 3 1268,1-1 1,2 8 519,2 2-242,-3 10 1,-3 5 391,-1 9 0,-7 3-159,2 4 1,-7 4-5,0 3 1,-2 5 422,-1 3-43,-4 3 247,-1 5 0,-6-2-487,-1 3-1074,2-3 492,-8 6 1,7-4-361,-5 2 1,5 0-620,-2-3 1,0 0-643,0-4 1,1-2 225,3-1 1,4-6-1313,1 0 1536,3-6 1189,6 1 0,4-12 0,5-2 0</inkml:trace>
  <inkml:trace contextRef="#ctx0" brushRef="#br1" timeOffset="9">10335 2868 8563,'0'-10'956,"-4"1"0,2 1 2320,-4 2-9,4 1-1837,-7 5-503,4 0-357,-4 5 614,-5 0-690,4 12 0,-7 1-165,5 10 0,-1 2-432,0 7 105,7 5-424,-6-4 1,11 3-1033,-3-4 750,8 1-252,1-1 686,12-4 0,0-5-962,8-6 0,3-8 431,3-5 1,4 0 248,-1-6 0,-1-5 223,1-8 0,-1-3 408,1-6 0,1-2-124,-7-1 1,-4-3 736,-8 3 0,-4 1 1,-6 2 945,-2 0 0,-3 5-568,-1 2 0,-6 2 410,-3 4-1085,-4 2 0,-6 6 1,0 3 661,1 4 1,-4 7-219,0-1-1174,5 3 1,0 1 293,5-1 91,4 1-2330,-1 0 1640,8-1 1,-2 1-1000,6-1 1,4 1-1,9 0 1,4-2-1,8-1 1,6-3-637,6-3 1978,2-5 1,-14-3 0,-1 0 0,25-2 0</inkml:trace>
  <inkml:trace contextRef="#ctx0" brushRef="#br1" timeOffset="10">11601 3119 8355,'0'-13'0,"0"2"0,0-1 1946,0 2-1244,0 0 0,0 1 31,0 0 1,-1 2 734,-2 1-872,2 0 255,-7-3-295,3 4 1,-5-4-506,1 8 162,0-3 0,-4 4 65,1 0 1,-2 1-261,2 2 0,-1 2-520,-3 5 1,-1 3 430,1 3 0,2 1-768,-2 2 1,5 3 365,-2-1 0,3 2-388,1-1 1,0-4 160,3 1 0,2-1 182,4-6 0,0 0 1,1-2 115,2-1 140,2-4 65,5-1 0,3-4 44,3 0 109,5-4 1,-1-1 648,2-4-498,-7-1 0,2-1 0,-4 1 1705,2 1-873,-4 2-251,2-2 1,-7 3-1395,-3 0 559,-2 3-523,-1-1 349,0 4 0,4 4-1860,2 3 823,7 1 154,1-3 1204,5-1 0,3 0 0,2 2 0</inkml:trace>
  <inkml:trace contextRef="#ctx0" brushRef="#br1" timeOffset="11">12039 3082 8355,'3'-15'533,"0"3"0,0 1 1731,-3-2-1535,0 7 430,0-6 1,3 6 23,0-3-732,1 0 1226,-4-1-708,-5 5-535,4-3 0,-7 7 99,2-2-337,-2 2 1,-2 1-230,1 0 83,-4 0 65,2 8-848,-6-2 619,2 12 0,-2-3 189,1 7 1,-1-1-656,5 4 0,-3-4-788,2 4 0,2-3 641,5 3 1,-2-5-620,5 2 1,0-2 646,3-2 0,4 0-79,2-2 1,7-3-1,3-4 9,5 1 1,6-5 374,4-2 1,4-3 393,-1-3 0,7-6 0,1-6 0</inkml:trace>
  <inkml:trace contextRef="#ctx0" brushRef="#br1" timeOffset="12">12365 3128 8355,'0'-6'0,"0"0"0,4 0 660,-3-3 0,3 2 99,-4 1 762,0 4-915,4-6 1,-3 6 467,2-5 0,-2 4 167,-1-3-767,0 4 1,-1-5-219,-2 4 1,1 0 0,-4 3-130,-1 0 1,-2 0-70,0 0-62,0 4 200,-5 1 1,3 4-575,-4 1 318,3 3 1,-5 0 17,1 3-1023,3 2 556,-1-4 1,6 5-539,2-1 0,-2-2 544,5-1 0,-3 0-414,3 0 0,1 2 321,5-5 1,2 1 118,5-4 1,3-1 166,2-1 1,3 0-19,1-4 1,2 0-1,1-4 5,-1-2 0,2 1-70,-2-4 664,1-1-301,-7 2 0,1-3 1222,-3 2-889,-1-3 1,-4 3-155,-2 0 2167,-1 4-699,-5-2-304,0 4 311,0-4-1438,0 3 0,-1-4 338,-3 5-750,3 0-1339,-3 0 1449,13 0-108,1 0 5,4 0 0,4 0 42,-3 0 250,3 0 0,1-3-137,-1 0 0,4-4 425,0 1 1,4-2-146,-2-2 0,-1 1 544,-1 0 0,-2-2 344,-2-1 1,0 0-511,-3-3 0,-4 4-127,-5-2 0,-4 3 0,1 1-9,-2-1 0,-1 4-206,0 0 10,-4 4 0,3-2-936,-7 4 435,7 0 250,-8 4-1378,4-3 973,0 11 0,-3-5 178,1 9 0,3-4-718,1 4 0,2-4 105,1 4 1,0-4-59,0 4 0,1-4 398,2 4 0,2-5 173,5 1 1,3-1 297,3-2 0,2-4 0,3-2 197,1-2 1,4-1-221,-2 0 0,3-5 681,1-4-418,0 0 0,-4-6-26,-2 3 1001,-3 1-748,0-2 0,-4 1 10,-3-1 1,-2 1 106,0 2 0,-4 1 609,0 0-306,-4 4-1032,2 0 225,-4 5 1,1 0-534,2 0 0,-2 5 171,3 1 1,-3 3 193,-1 4 0,3 1 0,0 5 91,-1-1 0,-1 2-76,-1 2 1,0-3 226,0 3 15,0 2 433,0-5-368,-4 4 0,-1-4 142,-5-1 639,1-3-602,-5-2 0,0-4 14,-5-3 1,4 1-496,-1-4 1,2 0-2592,-2-3 2115,3 0 1,5-4-632,1-2 1,4-2 489,6-2 0,5 1-936,7 0 1,5-2 1265,8-1 0,4-2 0,1-5 0</inkml:trace>
  <inkml:trace contextRef="#ctx0" brushRef="#br1" timeOffset="13">13585 3203 8355,'0'-5'1638,"0"-4"0,-2 7 1638,-1-4-567,2 4-1314,-3-6-677,4 3 1,-3-2 256,0 1-509,0 4 0,2-2 66,-2 4-512,-2-4 0,-5 3-55,1-2 1,-3 5 179,-1 1 1,-2 4-347,2-1 1,-2 3-1,2 0 0,1 0 0,3 1-837,-1-1 1,2 1 265,2 3 0,2-3 269,4 2 1,1 0-861,2 0 675,6-1 332,1 2 0,8-3-384,-2 3 173,1-3 862,-2 4-283,2-5 1,-8 0-266,1 1 1580,-1-5-1046,-8 3 1,3-3-237,-4 4 1,-5 0 537,-4-3 1,-6 2-557,-6-2 1,-2-1 59,-2-2 0,2 1-1180,5-1 1,0 0 0,3-2-2185,2 2 0,7-2 3071,6 3 1,13-4 0,7 0-1</inkml:trace>
  <inkml:trace contextRef="#ctx0" brushRef="#br1" timeOffset="14">13734 3296 12161,'-6'-4'1710,"1"3"-46,2-2-1084,2 2 0,-7 1-331,3 0 79,-5 0-664,1 0 308,0 4 0,-1 2 272,1 6-2612,-4-1 1729,2 6 0,-2-2 420,3 4 0,4-1-3058,0 1 3231,0-5 1,-3 4 0,-1-4-1</inkml:trace>
  <inkml:trace contextRef="#ctx0" brushRef="#br1" timeOffset="15">13799 3017 8353,'5'-10'-905,"-1"5"833,-4-3 1,1 7 108,2-2-101,-2 6 145,3 2 1,-4 13 213,0 3 0,1 6-138,2 4-436,-2 2-811,4 1 569,-5 2 305,0-3 0,0 4 106,0 0 1,-5-5-112,-1-4 1,1-4 4,-1-5 216,0-5 0,-4 0 0,5-9 0,1-5 0,4-3 0,0-7 0,4 0 604,2-5 1,3-3-59,0 2 1,-3-1 463,0-2 0,1 2 212,2 1 0,-1 0-570,-2 3 1,2 1-24,-5 2 0,3 1-305,-3 0-128,4 4 0,-5 1-819,5 4 358,-5 0 257,6 0 1,-3 4-1433,4 2 1012,1 2 0,-1-2-827,0 1 892,1-1 0,-1 3 1,0 0 310,1 1 1,-4-1-5,0 0 0,-4 1 775,1-1 0,-2 3-391,-1 1 1,0 3-136,0 0 1,-3 1-299,0 2 0,0 0 186,3-1 1,0 1-1,0 0-124,0-1 1,1 2 25,2 2 1,-2-3 274,2 3-43,-6-2 486,-2-6 0,-5 3-69,-3-5-318,-5 5 0,-3-7 121,-4 2 0,3-4-56,-3-2 0,5-4 115,-2 1-2256,2-2 1507,6-1 1,5-4-3023,5-2 2986,12-3 1,2-8-1,9-3 1</inkml:trace>
  <inkml:trace contextRef="#ctx0" brushRef="#br1" timeOffset="16">14972 3156 8054,'-4'-18'1043,"-2"-1"1509,1 5-1824,-3 0 0,3 13-58,-4 4-292,-1 5-363,5 5 51,-3 1 0,4 8 340,-3 0-1421,3 0 764,4 0 0,4-3 230,3 0 0,9-2-926,6-4 1,4-5-210,2-5 741,4-2 50,-3-1 0,7-8 121,-2-5-67,-2-7 0,-3-2 784,-4-6 0,-4 2-349,0-5 0,-5 3 655,-4 3 0,-5 7 4,-4 5-131,-2 3 0,-2 6-242,-2 4 1,-3 11-1,-3 10 76,0 5 0,-4 4-240,1 7 1,-4 3-15,4 1 0,-5 4-186,2 2 1,6-22-1,0 0 77,0 3 0,0 0 1,-1-1-1,1-1 31,0 1 1,0-1 0,-10 21 53,0 0 0,4-5 83,-1-4-36,5-9 1,-3-7-24,5-9 0,3-7-1773,0-3 0,3-6 1221,-4-3 1,5-8-1183,-1-4 1,6-2 774,4-5 1,6-3 730,6-3 0,0-4 52,6 1 1,3-2 284,3-1 0,4-3 0,-1 2 329,3 2 1,0 5-312,0 0 0,-3 2 763,0 1-729,-8 4 1,1 5 75,-8 7 0,-8 6 396,-2 3-707,-6 2-61,2 5 1,-5 1-1,-1 4-174,-3 0 1,3 5 115,-2 1 0,2 0-687,1 0 1,0 1 124,0 3 0,5-5-424,5-2 1,0-1 223,6-2 0,-1-3 185,4 1 0,-2-5 238,-1 1 0,0-6 293,-3-4 1,2-2 0,-2-2 81,-2-2 0,-1-3 1202,-4 0-654,2-1-477,-7-2 0,3 0 1598,-4 1-1120,-4-1 1,-1 1 265,-4-1 0,-4 3-360,1 1 0,-4 4-137,4-2 0,-5 3-147,2 0 1,0 5-196,0 2 1,2 2-414,-2 1 1,3 1 330,0 2 1,2 2-759,0 5 0,5 0 535,2 3 0,2-2 0,1 3-502,0 0 0,5 1 246,4-2 0,2-1-118,4-3 226,1 1 377,-2-1-149,4-4 0,-4-1-174,5-4 755,0 0-393,3 0 1,-2-4 59,2-2 1,-4-2 684,-2-2 0,1-2 584,-5 0 0,0-1-656,-2 4 1,-2 0 159,-2-1 1,-2 4 221,-4 0-959,0 4 0,-1-2-373,-2 4 0,1 4 1,-3 2 310,1 2 0,-3 5-549,0-1 0,3 5 281,1-2 0,-1 2-1175,1-2 680,0 3 115,3-8-144,0 4 349,0-5 0,4-1 154,2-2 67,2-1 0,2-5-174,-1 0 583,4 0-263,-2-5 0,6-1-135,-1-6 0,0 1 540,0-1 0,0 1 674,-3-2 1,-1 3-545,-2-2 1,-4 4 216,0 2 0,-3 4 261,3-1-1181,-4-2 115,3 4 1,-5-2 121,0 6-544,0 2 1,0 4 362,0 0 0,0 1 0,0-1-348,0 0 1,1 0 115,2-3 1,-1 1 316,4-4 0,0 0 115,3-3-196,1 0 33,3-4 1,-1-1 396,3-4-217,1-5 0,2 3 35,1-5 397,0 1 0,-4-1 1,1 1-193,-1-1 1,0 2 476,-3 1-450,-2 3 167,0 5 1,-4 1 196,0 4-282,-4 0-462,2 0-1,-4 0 269,4 8-256,-3-2 1,4 11-540,-5-5 1,1 5-29,2-2 1,2 0 389,4 0-3076,1 1 2118,-1-2 1,4 1-63,3-3-1665,6-1 1854,1 2 0,6-5-817,2-2 1849,2-1 0,9-1 0,0 1 0</inkml:trace>
  <inkml:trace contextRef="#ctx0" brushRef="#br1" timeOffset="17">17002 3184 8054,'0'-12'1638,"0"-1"0,-1-2 0,-3 3 0,3-1-807,-2 4 0,-2-2-24,-1-1 1,-3 5-324,-4-2 0,-1 2-221,-5 1 0,-1 3-17,-1 6 1,-2 3-673,-2 7 1,-1 1 3,5 5 1,-3 4-292,5 1 1,-1 2-381,8-1 1,3 1 0,4-3 165,0 1 1,3-4-225,5 2 620,7-7-49,0-5 116,12-2 202,-7-7 1,11 1 324,-4-8-83,4 0 1,-2-13-191,4 0 0,-2 0 289,-1-6 1,1 3 387,-4-3 1,0-2 52,-4-5 0,1-6 157,-1 1 1,-3-6-514,-3-1 1,-1 0 1076,-2 0 1,-4 1-139,-2 5 0,1 8-247,0 12 1,-2 4-295,-5 8 1,0 3-284,-3 6 0,-1 4-929,-5 9 441,1-1 195,-6 16 1,5-5-1480,-3 8 587,3 1 0,2 2-193,4 0 0,4 3 566,-1 1 0,3-1-1106,3-3 1,6 0 678,7-3 1,5 0 138,4-6 1,3-4 820,3-12 0,3-4 0,7-8 0,-3-2 0,2-4 0,-6-1 0,-3-9 0,-6 2 37,-3-2 1,-7-1 0,-3 1 1403,-5-1 1,-2 1-532,-2 1 0,-2-1 1808,2-3-1370,-1 5-826,-2 0 1,-2 2 1355,-1 0-859,2-1-630,-7 4 1,3 3-144,-4-1 1,-1 5-430,1-1 0,0 3 200,-1 3 0,0 4-130,-2 5 0,0 1-771,-3 3 1,3 2 541,0-3 1,-2 3 0,2 0-873,1 1 0,1-1 511,4-3 0,1 3-421,2-3 564,2-1 217,-3-1 169,8-4 0,-1 0-58,6-3 0,-2-2 195,6-4 1,0 0 298,0 0 1,-1-3 21,-3 0 1,-2-3 1234,-1 2 0,-3-2-82,3 3-506,-4 0-425,2-1-1093,-4 3 487,5-3 1,-3 4 166,4 0 1,0 0-615,3 0 1,2-3 230,1 0 0,-1-5-30,5 2 0,1-2 22,4-2 0,3 0 0,4-2 0,0-7 1,1-6 737,2-2 1,1-5-38,2-2-386,-15 12 1,-2 0 409,12-22 1,-12 18 0,-2-2 660,0 3 0,-2 1-394,11-22 0,-3 7 310,-9 8 407,1 4-896,-12 13 0,3 5-63,-4 9 1,-3 5-798,0 8 1,-5 2 1216,2 7 0,-2 6-1138,-1 6 0,-1 3-702,1 4 0,3-2 0,0 5 379,-2 0 1,4-3-2663,1 0 1516,2-3 1218,1-1 1,0-3-1447,0 1 1529,0-10 1,0 1-1307,0-10 881,4-3 269,-3-8-557,3 0 1682,-12-14 1,2-1-552,-7-9 0,2-3 280,-1-3 1,0 1 1602,-3-1-1361,3 0 1,0-4 396,6-2 1,-1-1-425,3-2 1,2 2 0,6 5 633,6 2 1,3 2-239,6 5-617,4 8-58,5-3 0,1 12-340,2-2 176,2 6 1,-1-1 157,2 4 0,-2 2-291,-4 4 0,0-3 125,0 1 1,-1-1 22,-3-3 1,1-2 286,-6-1 0,1-2 55,-8-1 1451,0 0-1184,-6-4 1,-2 2-1,-5-3 95,-2 1 0,1-2-570,-5 3-73,1-1 44,-3 4 1,-4 0-922,1 0 609,-5 0 0,6 5-177,-4 1 0,-1 6 207,-3 4 0,1 1-747,-1 2 1,4 3 254,-1-1 1,4 5-298,-4-1 0,6-2 343,0-1 0,5-3 31,5 0 1,1-4 418,2 1 1,4-9-31,5-1 0,4-4 170,5-2 0,0-4 0,3-2 167,-1-2 0,-3-3-194,-4-1 0,0 2 1930,-3-3-1260,-1 3 0,-6 4 15,1 0 2466,-5 3-1603,2-5-1017,-4 7-137,0-3-905,-4 4 0,3 4 536,-2 2-1050,1 3 830,2 0 1,0 0-1410,0 1 1,9 2-1639,3 0 2955,5 5 1,10-3-1,2 5 1</inkml:trace>
  <inkml:trace contextRef="#ctx0" brushRef="#br1" timeOffset="18">18994 3017 8054,'0'-10'0,"0"1"0,0 0 2468,0-1-1271,0 1-753,0 4 434,0 1-351,0 0 33,0 3-164,0-3-126,-4 8 1,2 1-270,-4 4 32,4 5 0,-6 0-169,5 5 1,-1 2-326,1 1 0,2 3 488,-2-3-1450,2-1 715,1-2 425,4-4 0,1 1 1,5-3-136,-1-2 0,0-2 430,0-3 1,5-1-203,1-5 1,4-5 593,3-1 1,-3-5 7,3-2 0,0-3 206,-4 0 0,3 0 57,-5 0 1,-4 3 139,-3 4-660,1-1 0,-9 4 332,2 0-662,-2 4 0,-1-1-295,0 6 1,-1 3 307,-2 6 1,2 0-589,-2 3 1,3 1 419,3 2 0,2-2 1,4-2-364,1 0 0,2 1 282,0-2 0,4-4 187,-4-3 1,1-1 200,-4 2 0,0-3-154,1-4 0,-2-1 1206,-2-2-520,2-3-378,-7-3 1,4 0 947,-5 0-549,0-1-252,0-3 1,0 2 486,0-1-552,4 2 0,-3 0 139,2 1-5,-2 0-1115,3-1 600,1 5 1,5-2 18,-1 4 0,4-1-78,3 1 0,6 2 0,2-2-369,3 2 326,5 1 1,1 0 322,5 0 0,-1-5-132,0-1 1,-3-2 515,0-1 0,-7-6-201,1-4 1,-6-1 426,0-8 1,-3 1-269,0-7 1,-5-1-87,-1-6 1,-6 3 256,-1-2 1,-3-3-154,4 0 1,-5 5 130,1 0 1,-2 11-111,-1 3 1,0 4 306,0 4-795,0 7 0,-4 7-57,-3 8 0,-2 1-7,-3 9 0,-3 7 101,-3 5 1,-1 6 2,0 0 1,2 6-186,1 4 0,0-2-867,3 2-697,1-5 1409,3 2-886,3 5 761,-2-7 1,7 7-791,-2-9 835,6-4 1,-1-4-237,4-4 515,1-9-19,2-2 0,-3-10 21,0-4 1,1 0 613,2 0 515,0-4 601,0-1-1565,1-5 1,2 0 0,2-1 711,0-2 0,-2-3-303,0 0 0,-1 2 563,2-2 1,-4 5-148,0-2 0,1 1-373,-4 3 1,-1-3-276,1 6-683,-4 2-199,2 0 691,1 4 1,-1 1-931,2 2 1,2 2 425,-2 4 1,6 0-458,0-3 0,4 2 720,-4-2 1,1-2 0,-3 1-63,2-1 1,-1-3 757,1 2 0,-5-2-254,0-1 640,-5 0-345,2 0 670,-4 0-1191,0 4 73,0 1 0,0 5 227,0-1-879,4 0 0,-2 0 182,4 1 195,0-1 1,4 2-202,-1-1 0,3 1 481,1-5 0,3 2-161,0-2 0,1-2 290,2-4 1,0 0-72,-1 0 1,-3-4 860,-3-2 0,1-4-150,-4-2 0,-2-3 111,-7-3 1,0-1-393,0 1 0,-4-1-243,-2 0 0,-6 2-940,0 1 0,-4 3 490,0 3 0,-2 2-948,0 2 1,-1 3-538,1 6 1,-1 2 1594,0 4 0,1 9 0,-1 2 0</inkml:trace>
  <inkml:trace contextRef="#ctx0" brushRef="#br1" timeOffset="19">8436 4562 8063,'9'-9'-620,"0"0"0,-3-4 1400,1 1 1,-5-2-210,1 2 0,-2-2 813,-1-5-713,0 0 760,0 1-600,0-1-298,0 5-92,-4-4 77,-1 3 1,-4-2 243,3 1-586,-2 3 1,0 5 86,-5 1 1,-2 0-215,2 4 1,-3 2 72,0 7 1,-3 3-607,-2 9 271,-3 3 33,-4 11 1,3 1-1218,0 4 945,5 1 0,0 0-1186,5 2 769,3-2-451,3 0 994,5-6 1,4-7 0,2-3-23,4-2 0,1-8 420,9-9 1,-1-1 12,4-2 1,-1-5-147,1-1 0,0-5 641,-1-2 0,1-3-448,0 0 0,-2 3 0,-1-1 968,-4 1 0,-3 3-600,-2-3 1,0 6 511,-4 1-705,0 4 33,-3-7 189,0 8-1075,0-3 0,4 4 59,2 0 0,3-1-38,0-2 1,4-2 257,3-4 1,-2-1 142,2 1 1,-1-1-51,4-3 1,-1 6 535,-3-2 1,0 1 71,-3-1 1,-5 4 5,3 2 100,-3 2 1,-1 6-171,0 4 1,-4 2 263,2 4-327,1-3-427,0 5-194,4-7 249,5 8 1,0-9-711,5 1 569,-1-1 1,2-8 51,2 2-501,2-2 402,-1-9 0,-1 2 82,-6-7 1,0-1 6,-3-2 0,-1-1 700,-3-2 0,-4 0-306,-1 1 1,-3 2 724,-1 1 0,-5 3-428,-1 0 1,-2 2 192,-1 0 0,-1 5-356,1 2 0,0 2-342,-1 1 1,1 1-20,0 2 0,-1 3 98,1 7 0,3-2-458,0 5 1,3-1 248,-4 4 1,5-1-1,-1 1-875,2 0 1,1-1-258,0 1 0,1 0 566,2-1 1,3 0-204,3-3 431,0-1 165,5-5 0,-4-1 206,2-1 25,-1 1 0,-2-7-89,0 2 277,1-2 1045,-1-5-832,-4-1 1,2-5 106,-4 1 1,4 0 908,-4-1-1047,0 1 1,1-1 184,2-3 447,-2 3-553,5-3 1,-7 2 346,4-1-448,0 1 1,0-2-60,1 4 0,-1 2 8,3 1 1,-3 4-194,0-1 0,1 2 124,2 1 1,-3 1-242,0 2 0,1 7-85,2 5 0,-4 3-70,-2 0 0,1 0-137,-1-3 0,4 3 160,-4-3 0,1 0-332,-1 0 339,-2-3 0,4 0-259,-2-6 280,-2-1 1,8-5 107,-3 0 1,2-8-1,1-2 164,1-3 0,-1-3-50,0-3 0,2 1 490,1-1 1,-3 5-229,1 1 1,-1 0 694,-3 0 1,-1 4-400,2 3 1,-5 3 222,1-3-1546,-2 4 348,-1-3-1616,4 14 1049,-3-3 612,7 7 0,-6-3-2960,5-1 1414,-1 0 1212,3 1 1,-3-1-2568,0 0 1587,1 0 1631,-2 1 0,3-1 0,-3 0 0</inkml:trace>
  <inkml:trace contextRef="#ctx0" brushRef="#br1" timeOffset="20">9572 4190 8063,'-5'-9'0,"-1"-1"0,-1 4 3096,1 0-1141,-3 4-3731,8-2 1014,-3 4 1,8 1-1025,3 2 1229,1-2 1,4 7 120,1-2 1,3-2 435,0 0 0,0-3 0,0-1 0,1-5 0,-1-1 0,2-3 0,0-3 0,0-3 643,-3-4 1,2 0-396,-5-3 0,-2 3 1050,-4 1 0,-4 3 95,1 6 33,-2 0-988,-1 3 1,0 8-57,0 7 1,-1 8 0,-1 10-95,-1 6 1,-1 3-304,1 7 0,0 2-1157,-3 4 0,4 1 997,1-22 0,-1 0 1,1 21-1852,1 4-456,0-4 1960,4-3 0,-2-3-1546,4-3 592,1-6 1476,-2-6 0,5-5 0,-4-4 0,-1-1 0,-3 1 0</inkml:trace>
  <inkml:trace contextRef="#ctx0" brushRef="#br1" timeOffset="21">9730 4488 8063,'-6'-16'1620,"-1"1"1,5 2-1061,-1-2 1,2 3 25,1 0 0,4 3-271,3 3 1,2-3-217,3 3 0,3 1-483,3-1 1,2 4-879,2-1 1,3 1 685,6 2-1954,-2 5 2289,7-4 1,1 11 0,5-2 0</inkml:trace>
  <inkml:trace contextRef="#ctx0" brushRef="#br1" timeOffset="22">10670 4376 8063,'-9'-4'3276,"0"-1"-2335,-1 0 1,-2-3 554,-1 5 1,-3-3-711,0 3 1,-1 0-9,-2 3 0,2-3 247,1 0-716,3 0 1,4 7-984,3 2 0,2 3 492,4 4 0,4 1-420,2 5 0,3-1 391,0 1 0,0 0-740,1-1 0,-4-2 360,0-1 0,-4-2 55,1 2 0,-2-3 225,-1 0 1,0-2 48,0 0 0,-4-2-135,-2-2 1,-2 1 108,-2-4 1,1 1-767,0-4 0,3-1 464,3-3 1,2-1 589,1-4 0,13-5 0,2 0 0</inkml:trace>
  <inkml:trace contextRef="#ctx0" brushRef="#br1" timeOffset="23">10763 4432 9981,'-6'-5'3276,"0"2"-927,4 2-1963,-6 1 0,7 1-271,-3 2 1,3 3 55,1 6 1,0-1 0,1 1-532,3-1 1,-2-2 281,4 0 0,1 0-951,5 1 750,-1-5 0,2-1-193,-3-4 0,2-1 1,0-2-82,0-3 0,-2-4 206,-1-2 0,1-2-1059,-1-5 880,0 4 0,1-1-142,-1 3 0,0-1 0,1 5 169,-1 3 1,0 4 498,1 2 0,-1 7 0,0 5 0,0 8 0,1 11 0,-1 3 0,0 6 0,-2 0-248,-1 3 0,0 0 248,3 4 0,-2-3 0,-1-3 0,-1-5-76,1-8 1,-1-5 470,-2-5 20,-2-3 31,4-10 0,-6-6-168,-3-8 0,3-5 293,-2-4 0,2-5 61,1-2 1,0-2-94,0-1 1,0-6-159,0 0 0,4-8-288,3 5 0,-1-5 15,3 1 0,-2-1 124,6 5 1,-3 3-112,-1 9 0,4 3 103,-1 7 1,1 2-61,-4 7 0,-1 3-10,-1 6 0,-2 2 240,-2 4 1,-2 2-135,2 1 1,-2 1-63,-1 5 0,0-1 103,0 5 1,-3 0-278,0 0 0,-4 0-477,0-4 1,-1-2 291,-1-1 0,-4 0-932,1 0 0,-1-1 524,4-5 1,0-1-2709,0-1 3142,-1 1 1,5-7-1,1 3 1</inkml:trace>
  <inkml:trace contextRef="#ctx0" brushRef="#br1" timeOffset="24">11462 4497 8063,'-4'5'324,"2"4"-212,-2-8 0,1 7-60,0-2 2212,-4 7-1455,6-3 1,-7 8 47,1 1-329,-1 0-235,-1 12 1,3-8-432,-1 8 130,1-9 0,-3 8-339,0-8 0,2 0 306,1-4 0,4-6-1106,-1-3 897,2-6 1,1 0 37,0-6 0,1-3-81,2-6 1,2-4 261,5-6 0,0-1 36,2-5 1,0-1-33,3-2 1,-2 1 188,2-5 0,0 1-40,0-3 1,2 1 372,-5 2 1,4 2-169,-4 4 0,4 5 680,-4 4-330,0 5-470,-2 9 1,-2 5 111,-2 6 1,-2 6 10,-4 4 1,0 6-136,0 2 1,-1 3 37,-2 1 0,-2 0-450,-4 0 1,-1-3 185,1 0 0,0-1-605,-1 0 1,0-1 233,-2-4 0,1-5 1,-1-1-445,2-3 348,0-5-28,5-1 224,-3-4 0,7-1 28,-2-2 1,4-2 18,5-4 1,1-1-107,9 1 0,0 0 206,6-1 1,-2-2 128,1 0 1,0-1 419,1 4 0,-3-4-246,3 1 0,-2-3 640,-2 2 1,1-2-420,0 2 0,-2 0 274,-1 0 0,-3 3 35,-3-2 1112,-5 5-720,-1-1-234,0 7-195,-3-3-853,3 4 234,-4 0 0,-3 5-378,0 4 277,0 1-737,3 7 657,0-6 1,0 6 131,0-1 0,1 1-813,2 2 0,0-1 346,6-3 0,-1 2-116,4-5 1,3 0 148,0-2 0,3-2 119,0-2 1,1-2 90,0-4 1,-1 0 29,1 0 0,-5-4 465,-1-2 0,-7-5-263,-3-2 1,1-3 796,-1 0 1,-4-1-424,-5-2 1,-6 1 268,-4 3 0,-1-3-9,2 3 1,-3 1 206,3 2 0,0 2-428,0 0-44,3 5-1227,-1 1 719,8 4 0,0 0 121,2 0-1102,2 0 0,4 0 827,6 0-57,6 0 71,0 0 0,4 0-301,-1 0 780,1 0-242,-1 0 0,1 0 102,0 0 564,3 0-279,-2-4 1,3 0 507,-5-3-679,1-1 0,2 7 89,-3-2 1,0 2 118,-6 1-345,-1 0 0,1 4 63,-6 2 0,2 6-36,-5 0 1,0 6 44,-3 0 0,0 1-159,0 3 0,-4 0-222,-3 0 1,2 0 131,-1-4 1,0 1-165,-3 0 1,-1-2 89,1-1 0,0-3 173,-1-3 1,-2-2-49,0-2 1,-1-2 213,4-4-278,-1 0 642,1 0 0,1-1-226,2-2 0,2-2-183,4-4 1,1-4-619,2 1 0,6-2 271,7 2 0,1 1-242,2-5 0,2 5 221,1-2 0,4 0 120,-1 0 1,3 0 31,3 0 1,-2 3 99,2-2 1,-5 1 225,-1 2 1,-5-1 1254,2-3-698,-2 3 0,-9-3 583,-2 3 0,-6 1-321,1 0 330,-3-1-543,-1 5-272,-5-3-1,0 7-529,-4-7 99,-5 6 1,3-2 274,-4 4-471,-1 0 177,2 0-1050,-4 0 815,8 4 0,-7 2 221,5 3 1,0 0-1530,6 1 0,-1 2 508,4 0 0,0 5-1898,3-2 2011,0-1 1,5 4-1465,4-3 1594,5 3 1,11-3-544,3 1 1025,7-5 1,1 1 116,4-5 0,5 0 138,-2-4-1018,-2 0 1018,-3-3 142,-10-4 0,-10-1-144,-5-5 3278,-7 1-1111,-2 0-776,-4 0 0,-4-1 1887,-2 1-2069,-3 0-192,-4-1 1,-1 2-112,-1 2-394,-3-2-391,4 7 0,-5-4-161,1 5 275,-1 0-337,0 5 0,4 0-261,-1 4 1,5 3-659,-1 1 1,1 0 455,2 0 0,4-2-887,2 5 1,2-5 649,1 1 0,7-1 322,2-2 1,10-4 287,-1-2 1,4-2-40,0-1 0,-2-5 171,5-4 1,-4-3-144,1-6 0,0-3 384,0-7 1,-3-1-162,-4-2 1,-3-5 644,0-4 0,1-7 77,-4 4 1,1-5 174,-7 5 0,4 4 318,-4 2 0,0 8 48,-3 4-132,0 11-709,0 10 0,0 5-662,0 2 0,-4 7 227,-3 9 0,2 5 243,-1 7 1,1 5-822,-1 4 1,1 1-1,5-4 228,0 0-985,0 0 0,5-1 603,1-1 0,5 0-64,2-4 0,4 0 1,2-4 170,5-2 0,-1-4-586,2-5 1,3-6 277,3-4 1,5-4 927,2 2 0,1-7 0,5 0 0,1 1 0,-2 1 0</inkml:trace>
  <inkml:trace contextRef="#ctx0" brushRef="#br1" timeOffset="25">13715 4041 8063,'0'-24'790,"0"1"0,0 9 2486,0 1 0,0 7-1029,0 2-1467,0 4 0,-1 13-420,-2 5 1,-1 8 116,-3 5 1,0 3-108,4 7 1,-3-2-1002,3 4 1,0-2 541,3 2 0,0-4-885,0 2 1,0-3-666,0-1 1,4 1 251,2-1 1,2-4-177,2-2 1,2-5 775,0-1 0,-2-5-66,-4 2 0,-4-6 67,1-4 786,-2-6 0,-5-2 0</inkml:trace>
  <inkml:trace contextRef="#ctx0" brushRef="#br1" timeOffset="26">13482 4581 8063,'-4'-19'1170,"0"4"0,-2 0-162,3 2-298,1-4-328,7 7 1,3-7 86,4 5 1132,5-5-999,1 7 0,3-3 70,4 3 0,-1 1 635,1 0-324,2 4-574,-8 0 0,7 4-110,-4-2 1,-2 2-325,-4-2 0,-3 5 271,-3 1-481,-1 9 263,0-6 1,0 8-79,-3-1 1,1 1-264,-4 5 1,4 0 0,0-1 0,1 1-415,1-1 1,1-2 34,-1-1 0,1 0 330,3 0 1,-2-1 142,5-5 30,-1 0 1,4-3 855,-1-3-386,1-2-220,0-1 0,-2-4 780,-1-3-483,-3-5-185,-4 2 1,-3-9 1724,-3 0-778,-2 1-604,-1-5 0,-5 1 55,-5 1 0,0-1-741,-6 3 65,1 1 152,0 3 1,-1 2-1438,3 3 1,-2 4 814,2 0 0,1 4-1064,3-1 1,3 3 505,-1 3 0,5 3 1133,-1 7 0,2 1 0,1 5 0</inkml:trace>
  <inkml:trace contextRef="#ctx0" brushRef="#br1" timeOffset="27">14292 4702 8088,'-6'0'1958,"0"0"-320,4 0 0,-3 0 1638,1 0 0,3 0-2713,-3 0 1,4 0 0</inkml:trace>
  <inkml:trace contextRef="#ctx0" brushRef="#br1" timeOffset="28">6350 2011 8402,'-9'-8'476,"-1"1"1,0-7-160,-2 4-786,1 3 0,-7 9 81,-1 4 0,-8 8 646,-7 11-186,-2 6 0,13-12 1,0 0-428,-1 4 0,-1 1 1,-3 2-1,0 1 292,-3 3 0,0 2-1463,-6 3 0,-1 0 1507,12-10 1,-1 0 0,-1 1 0,-2 1-1,-2 2 1,0-1-19,1-1 1,-1 1-1,-1 0-618,0 1 1,-2 1-1,1-1 634,-4 3 0,-1 1 1,0 0-1,-1 0 0,1 1 1,-1 0-129,10-8 0,-1 0 1,1 1-1,0-1 0,0 1 1,0 0-1,0-1 1,0 1 154,-9 8 0,1 0 0,0 1 1,9-10-1,0 1 0,0 1 1,0-1 39,0 1 1,-1 1-1,1 0 1,-1 0 0,0 1-1,-1 1 1,1-1 0,0 1-17,1 0 0,0 0 0,1 0 0,-1 0 0,0 1 0,0 1 0,0-1 0,0 1 28,3-3 1,-1 0 0,1 0-1,0 1 1,-1 0 0,1 1 0,0 0-1,-1 0 8,2 0 1,-1-1 0,0 1 0,1 0-141,0 0 1,0 1 0,1-1-1,0 0 135,-7 10 1,2 1 0,0-1 0,1-2 0,0 1 0,1 0 18,2-2 0,0 0 0,0 1 0,2-2 0,0 1 0,1 0 63,1 1 1,0-1 0,1 0 0,1 0 0,1 0 0,0-1-160,3-2 0,1-1 0,0 0 0,1 0 0,0 1 0,2-1 55,-6 12 1,3-1 0,1 2 0,2-1-224,1-2 0,1 0 92,1 1 0,2 0 39,0-4 0,2 1 0,1 0 0,1 0-128,0-2 1,1-1 83,4 0 0,1-1 23,0-6 0,3 0 1,3 1-1,3-1 37,1-3 1,0-1 0,4 1-1,2-1 212,2 0 0,2-2 0,1-1 0,2-1-147,1-1 0,3-2 0,4-2 1,2-4-81,3-2 0,1-3 171,1 0 1,1-3 110,3-3 0,0-1 0,-1-1 0,1-1-324,3 1 1,1-2 0,-1-3-1,0-1 73,-1-1 0,0-1 0,-1 0 0,-1 0-86,-2-2 1,-1-2 0,-2 0-1,-1-1 5,3-3 1,-2 1 103,-3 1 1,-2-1-30,-3-1 0,-1-1 0,-4 4 0,-2-1 9,17-13 1,-7 3 1178,-8-1 1,-9 7-1040,-10 2 0,-4 0 1063,-5 0 0,-8-2-337,-4 2-433,-5-3 332,-6 1 0,-1 1-516,-7 1 1,1 3-44,-5 1 0,2 1-126,-1 1 1,-1 0 60,4 4 1,0 0 835,3 3 1,1 0-963,2 0 0,3 0-175,7 0 0,3 1-803,5 2 532,3 2 250,8 9 1,10 1-50,8 7 0,4 2 123,5 4 1,4 3-113,5 0 0,-19-14 1,0 1 203,3-1 0,-1 0 1,-1 1-1,-1 0 86,1 1 1,0-1 0,-2 1-1,-1 0-17,2-1 0,-2 1 1,15 19 77,-6 3 1,-9-1 473,-6 6 1,-8-4-229,-5 4 0,-9-1 333,-6 1 0,-8 2-508,10-23 1,-2 0 0,0-1 0,-2 0-340,-1 3 1,-1-1 0,0-1-1,0 0 104,-2 1 0,1 0 0,2 1 1,0-1-254,-2 2 0,0 0 0,4-2 0,1-1 68,-1-2 0,1 0 1,-9 24-584,8-4 1,7 0 817,6 0 0,2-3 0,3 2 0,4 2 0,5 4 0</inkml:trace>
  <inkml:trace contextRef="#ctx0" brushRef="#br1" timeOffset="29">5503 7076 8105,'-10'3'1164,"1"0"-822,0 5 1,-1-7-32,1 2 0,4-7 74,2-6-147,2-3-356,1-6 162,0-8 1,4-3 171,2-10-1458,7-2 1480,-3-9-208,-1 25 1,0 0 0,-2-3 0,0-1 74,2 1 1,1-1-1,0-1 1,1 0-1,1 2 1,-1 0-127,1 1 0,0 1 0,10-19 197,2 9 1,-3 6 28,1 9 1,-3 8-184,-4 11-138,-2 6 245,-3 7 0,-1 5-168,0 7 23,1 2 819,-1 8-704,-4-3-609,3 7 379,-6-3 1,5 4-169,-4 1 0,4-6 380,-1-4 0,-1-5-497,2-4 1,-2-4-154,1-3 415,2-6 0,-4-6 1,4-7 172,-2-4 23,0-8 0,3-5-337,1-8 515,-1-1-167,0-4 0,4-2 84,-1-1 1,5-1-133,-2-3 0,3 4 0,2 5 272,1 1 1,-2 6 273,0 3 1,-2 6-224,-4 10 0,-4 4 412,-3 2-481,-4 6 0,5 6 178,-4 7 244,1 1 0,-4 7-225,0 4-662,-5 0 1,3 8 208,-4-2 1,0-1-162,-3 1 1,0 4 90,3 2 0,-3 0-1059,0-2 1,-1-2 46,-2-2 0,5 1-355,0-4 0,5-1 1434,-1-5 0,1-5 0,3-5 0,3 2 0,1 0 0</inkml:trace>
  <inkml:trace contextRef="#ctx0" brushRef="#br1" timeOffset="30">6406 6499 8165,'-4'-5'1690,"3"1"-633,-8 0 346,4 2-924,-4 2 0,0 7-28,-1 5 1,1 3 267,0 3 1,-1 5-606,1 2 1,3 5 42,0 1 25,4 4 1,-6-6-1218,5 2 751,0-6 1,6-2-610,0-5 0,5-3 493,-2-3 1,5-6 76,2-3 0,3-6 1,-1-4-147,-1-4 250,4-4-637,-4-8 613,5 0 496,-1-5-206,1 0 0,0 0 601,-1 0 0,-3 4-372,-3 2 0,-3 4 1835,-2 2-1427,-3 3 0,-5 10-249,-2 6 0,-2 3-154,-5 10-38,5-1-61,-3 8 0,4-4 202,-3 3-411,3 2 1,4-4-1213,0 1 976,0-5 1,1 0-1,2-2-744,4 0 1,4-2 453,1 0 1,8-6-306,-1-2 0,6-3 480,-1-1 1,4-1-1,2-3 48,1-2 1,0-6-375,-3-4-468,4-5 928,-3 1-176,-1-7 251,-5 3 0,-2-1 1,-2 1 168,-1-2 0,-3 0 0,1 1 0,-4 1 0,-5 2 0,-1 6 0,-2-3 0,2 2 0,0-1 0</inkml:trace>
  <inkml:trace contextRef="#ctx0" brushRef="#br1" timeOffset="31">7086 6303 8165,'0'-18'0,"0"0"574,0 3 0,1 0 147,2 3 1,-2 1 180,2-1 671,-2 6-500,-1-2-223,4 7-291,-3 1-258,3 5 0,-4 5 405,0 2 0,0 4-221,0 6 0,0 5-350,0 4 1,0 4-182,0-1 1,-3 5 0,-1 3-46,-1 0 0,-1-2-781,-4 4-973,1-1 1746,0 4 1,-1-4-1980,1 1 1341,0-5 1,-1 1-43,1-5 0,4-7-693,2-7-564,2-1 1293,1-10 1,5 2-71,4-9 813,5 0 0,4-11 0,1-3 0</inkml:trace>
  <inkml:trace contextRef="#ctx0" brushRef="#br1" timeOffset="32">7439 6182 8165,'-5'-4'1638,"-3"-1"0,6 0 0,-4 2 0,3 2-59,-4 1 0,4 5-945,-3 4 0,-3 10-155,-4 9 1,1 5-290,3 7 0,-4 3-163,1 3 0,-1 2-518,4 1 0,3-1-1036,0 2 0,2-3 939,-2 0 1,3-5-1052,-3-1 1,1-7 450,-1-3 1,-3-6-80,3-4 0,-3-2 592,-4-3 1,2-4 674,-5-6 0,2-2 0,-2-4 0,3-5 0,4-4 0,-1-6 0,5-6 231,2-4 1,6-2-232,3-1 0,4 0 1159,2 0-467,-1 4-344,10-3 1,-5 7 1602,5-5-1199,3 4 1,-4-1-65,2 7 1,-3 1-185,0 5 1,3 4 281,-1 2-506,1 2 1,-6 5-186,-1 2 148,-3 7-31,1 5 1,-4 3-448,1 4 178,-5 0 89,-1 3 1,-4-1-513,0 1 0,0 1 37,0 2-1411,-4-2 1198,-1 3 0,-2-4-597,1 0 0,0 0 91,-3 0 1162,-1-4 0,1-1 0,0-5 0</inkml:trace>
  <inkml:trace contextRef="#ctx0" brushRef="#br1" timeOffset="33">7542 6564 9548,'0'9'0,"1"5"0,2 1 282,-2 11 0,7 1 109,-2 10-872,3 3-50,0 6 1,-1 1-78,-1-1 0,0-3 287,-4-3 0,0-6-95,-3-3 0,-4-6 203,-2-3 0,-3-7-185,0-2 314,0-7 84,-1-2 229,5-4-340,-3 0 0,6-5 296,-4-4 1,4-5-186,-1-4 0,-2-4 93,2 0 1,0-4 118,3 1 0,0-5 104,0-1 1,0-3 526,0 3 0,3-4-32,0 1 1,5 1-263,-2-1 1,5 1 43,2-2 1,3 3-179,0 4 1,1 5 113,2 1 1,0 7-171,-1 6 0,-2 4 93,-1 5 0,-3 5-57,0 4 174,-6 5-163,2 5-146,-7 3-398,4 2 351,-5 4 0,0-1-314,0-2 0,-1 1 137,-3-5 1,-1 4-727,-4-3 0,0 3 386,-1-4 1,-2 0-516,0-5 0,-2 0 311,2-3 0,2-1-2769,1-3 3174,0-3 0,8-11 1,-3-5-1</inkml:trace>
  <inkml:trace contextRef="#ctx0" brushRef="#br1" timeOffset="34">7886 6406 8165,'0'-6'1876,"0"-1"-238,-4 5 0,2-2 0,-4 4 0,1 1 0,-2 2 0,-1 4-106,2 5 1,-1 4-1079,1 5 1,-2 6-707,5 4 1,0 4 256,3-1 0,0 3-399,0 0 1,7-4 344,3-2 1,6-3-1140,3-3 1,0-3-452,6-7 1,0-6 680,3-5 0,-2-4 478,2-4 1,-2-5 193,5-6 1,-6-3 510,-4-1 1,-2-2-242,-4-1 0,-2 1 913,-7 6 1,-2-2-185,-4 5 0,-1 0 188,-2 6 0,-5 2 339,-5 4 0,-3 1-560,0 2 1,-1 6-165,-2 7 1,2 2-148,1 0 1,-1 1-1214,5-1 0,1 4 606,4 0 0,3 3-1401,4-4 1,6 1-1,3-3 1,13-2-1639,9-1 3153,8-3 0,7-7 0,6-2 1</inkml:trace>
  <inkml:trace contextRef="#ctx0" brushRef="#br1" timeOffset="35">9069 6639 12299,'-1'13'-178,"-2"3"1,1 6 876,-5 6-288,1 9-2604,-3 5 2006,0 4 118,3 5 1,-1-5-1142,4-3 1155,0-6 1,2-11-541,-2-4-9,2-4 227,-3-13 1,3-6 397,-3-9 0,3-3-2,-2-6 0,-1-3 260,1-3 1,0-6 0,3-4 48,0-5 0,1-1-119,2-3 1,-1 0-408,4 4 561,1-1 0,5 4 971,0 0-900,5 8 1,-4 6 642,3 11-450,2 5-324,-4-1 0,0 11 168,-1 0 0,-1 9-150,-2 3 0,1 4-67,-5 3 0,-2-2 572,-1 5 0,-3-3-739,-3 3-13,-2-5 0,-4 6-514,0-4 0,-5 0 292,-1-4 1,-3 4-923,-1 0 0,-2-1-569,-1-2 1,-1-3 121,1-1 1,3-4-486,-3 2 2002,7-3 0,1-5 0,5 0 0</inkml:trace>
  <inkml:trace contextRef="#ctx0" brushRef="#br1" timeOffset="36">9190 6871 8165,'13'-4'474,"-1"2"165,3-4 0,1 1-444,2-1 1,4-6 24,0 3 1,3-3 759,-4-1 1,1 2-336,-3-5 0,-1 1 137,1-4 0,-6 0-307,-3 1 0,-5 3 292,-5 3 0,0-2-195,0 2 0,-4 3 46,-3 3 0,-2 3-473,-3 0 1,0-1-24,-3 1 0,2 1-133,-2 5 128,-1 2-62,2 5-1264,-4-1 892,8 0 1,-3 4-371,3-1 0,4 5-724,0-2 1,4 2 455,-1-2-1056,2 3 885,1-8 637,8 8 0,2-8-296,9 3 0,5-4 31,4-3 305,4-2 134,5-8 0,3-2 197,1-7-987,-5-1 922,0-5 1,-11 1 1326,0-1-902,-5 0-124,-5 5 3158,-6 1-2110,-5 7 0,-5 2-279,-2 4 1,-2 1-364,-4 2 1,-1 6 342,1 3 0,4 4-503,2-4-284,-2 5-80,4-7 0,-3 6-2022,8-3 1403,-3 3 0,10-4-726,-2 3 1,4-3 572,-1 0 0,-2-5 179,3 0 0,-3-5 212,0 1 1,-1-3 618,0-3 0,-4-3-248,-2-3 0,-2-4 1145,-1-3-602,0-1-366,-4-2 726,3 0-588,-7-3 0,4 1 68,-2-4 1,-2 3 172,5-3 0,0 2-193,3-2 0,0 2-377,0 4 126,4 5 0,2-3-719,3 5 323,0 4-142,5 4 1,-1 4 215,3 0 1,1 7 55,-1 2 1,-3 8 40,0 1 1,0 5 235,-1 5 1,0 1-136,-6 2 1,1 2 134,-4 4 1,4 1-39,-4-1 0,1 0 323,-1 0 1,-2 0-243,2-3 1,-2-2-215,-1-4 0,0-5-178,0-1 228,-4-6-212,3-7 1,-6-9 39,4-6 1,-4-7 519,4-2 0,-1-8-180,1-5 1,2-4-38,-2-5 0,2-4-45,1-3 0,3 2-178,0-2 1,4 1 716,-1-4 1,3 6-220,0 4 0,0 4 114,1 9 0,2 4 187,1 4 123,-1 9 0,-3 0-264,1 10 0,-5 6-20,-2 7 0,1-1-297,-1 4 0,0-2-58,-3 4 1,0 2-309,0-1 0,-4 3 90,-2-4 1,1 1-219,-2-3 0,2-1 136,-1 1 0,-2-1-1394,2-3 0,-3 2 606,0-5 0,3 0-734,0-2 1,4-4-795,-2 0 2433,3-4 0,-3-2 0,-1-5 0</inkml:trace>
  <inkml:trace contextRef="#ctx0" brushRef="#br1" timeOffset="37">10223 6322 8165,'-8'-18'1638,"2"3"0,-1 2 0,3 3 0,0 5 1638,1 2 0,2 2-2263,-3 1 0,4 5-460,0 4 0,-3 6-492,0 7 0,0 1-163,3 5 1,-3 4 23,0 3 1,-1 1-912,4 1 1,0-3 694,0 0 1,4-1-1200,-1 1 0,5 1 480,1-7 1,2-3 288,4-6 1,1-5 224,2-5 1,1-1 334,-1-5 1,4-5 29,0-7 1,4-6-141,-1-6 1,0-3 485,0-4 0,-3 1-228,-6 2 0,-3-1 1044,-4 5 1,0-1-498,-3 3 0,-2 5 866,-4 1 0,-5 7-560,-5 3 0,0 2-179,-5 1 1,-1 5-89,-3 4 0,2 5-49,1 5 0,0-1-659,3 1 0,1-1 179,3 1 1,3 3-1252,3-1 0,2 4 698,1-3 0,6 0-1127,3-4 1,9 1-1,10 0 1,5-5-1639,8-1 2730,5-7 1,-18-4 0,0 0 0,3-2 0,-1 0 0</inkml:trace>
  <inkml:trace contextRef="#ctx0" brushRef="#br1" timeOffset="38">11592 6480 8165,'-1'-9'1638,"-2"0"0,-2 3 0,-5-1 0,1 1 0,0-3 0,-5 3-671,-1-1 1,-3 4 449,0-3 1,-2 4-648,-2-1 1,-2 3-451,-4 3 1,2 3-479,1 7 0,2 1 230,4 5 1,-1 0-1228,1 3 0,3 2 787,6 4 0,5 0-1271,2 0 1,3 0-1,3 0 1,3-2-1,7-1 1,5 0 1176,7-6 1,10 1 0,4-5 0</inkml:trace>
  <inkml:trace contextRef="#ctx0" brushRef="#br1" timeOffset="39">11853 6573 8165,'0'-9'0,"-3"-3"1638,0-1 0,-2 0-182,2 0 0,1 2-115,-4-4 0,3 3-645,-3 0 0,1 1 380,-2 2 0,-1 0-251,2-1 1,-2 4-314,-2 0 0,1 4-405,0-1 0,-1 2 63,1 1 0,0 4-579,-1 2 0,1 2 356,0 2 1,-4 0-184,1 3 1,-1 1 117,4 5 1,-1-1-748,-3 1 0,3 3-481,-2-1 1,2 1 630,4-3 1,-1-1-180,4 1 1,-3 2 367,2-3 0,1-1 73,3-8 0,1 0 149,3 1 0,1-5 268,4-2 0,4-3-153,3-3 0,2-2 591,0-5 0,1-2 179,-1 0 1,-2-4 559,-1 4 1,0-1 496,0 4 0,-1 0 926,-5-1-1716,1 1 1,-2 3 173,-2 0-1485,-2 4 320,-4-3 1,1 6-29,2 3 0,-2 1-190,2 4 1,-2 0-514,-1 1 0,0-1-601,0 0 0,0-3-234,0 1 1206,0-1 1,2 3-15,1 1 1198,-2-5 0,4 2-524,-2-4 1,-1 0 1103,4-3 728,-4 0 1287,7 0-2259,-4-4 1,0 2-175,-2-4-261,2 4 0,-3-4 323,4 3-2544,-3 2 1200,5-3-724,-3 4 1,4 0 348,1 0 0,-4-3 34,0 0 0,-3 0 408,3 3 1,-1-1 313,2-2 1,1 1 468,-2-5 0,2 4-312,2-3 0,-4 3 842,0-3 0,0 1-434,4-2 1,-4 0 2080,0 4-937,-4-4-484,6 6-1141,-7-3 0,4 5-26,-5 2 0,0 2 0,0 4 0,0 2 0,0 1 0,0-2-1025,0 3 1,1-3-615,2 0 1,2 2-1,4 0 1,2 1-1639,1-4 2692,2-4 1,13 4 0,2-4 0</inkml:trace>
  <inkml:trace contextRef="#ctx0" brushRef="#br1" timeOffset="40">13054 6471 8165,'0'-6'1111,"0"0"1,1 3-310,2-4 0,-2 4 214,2-3 1150,-2 0-1575,-1-4 1,0 4 50,0 0 0,0 3 289,0-3-57,0 4-642,0-7 1,-1 8-331,-2-2 1,-2 2-303,-4 1 1,-5 5 371,-1 5 1,-4 0 171,-3 6 0,3 3-93,-3 6 0,2-1-254,2 1 0,-1 0-235,0 2 1,6-4-132,4-4 1,0-2-55,6-4 1,1 1 64,5-4 1,3-3 166,7-7 1,2 0-492,7 0 1,-2-4 1152,1-2 1,-1 0-153,-1 0 1,-5 1 1883,-1-1-888,-3-3-723,-5 8 1,-1-4-21,-4 2-710,0 2 0,1-3-965,2 4 1,-1 3 670,5 0 1,-1 0-1008,3-3 1,5 0-272,1 0 1910,7 0 0,6 0 0,5 0 0</inkml:trace>
  <inkml:trace contextRef="#ctx0" brushRef="#br1" timeOffset="41">13650 6397 8165,'6'-10'0,"0"1"0,-4-3 3276,1-1-1638,-2 1 0,-1 2-60,0 1 1,-1 3-517,-2 0 0,-2 4 32,-4-2 0,-5 3-299,-1 1 1,-3 1-294,0 3 1,-5 4-449,-2 4 1,1 8 62,-1-1 1,4 5-516,-4 1 0,5-1 312,1 1 1,5-3-1367,5 2 0,4-2 332,1 3 0,5-4-106,6 0 0,3-4-413,9-2 1,0-3 694,3 0 1,3-5-639,6 0 1,-1-5 1581,4 1 0,0-6 0,3-2 0</inkml:trace>
  <inkml:trace contextRef="#ctx0" brushRef="#br1" timeOffset="42">14078 6387 8165,'0'-9'0,"0"0"1638,0-1 0,0 1 0,0 0 0,-1 2 0,-2 1 0,1 3-338,-4-3 1,-1 4-727,-2-1 1,0 2 178,-1 1 1,-3 0-272,-3 0 0,-1 5-315,-2 4 0,1 2 30,-1 4 1,0 1-502,1 2 1,0 4 87,3 0 0,1-1-906,5-2 1,0 3-390,-1-1 1,5 1 643,2-3 1,3-1-773,3 1 1,2-1-1,5-3 1,2 2-1048,0-5 2686,5 1 0,-3-4 0,5 0 0</inkml:trace>
  <inkml:trace contextRef="#ctx0" brushRef="#br1" timeOffset="43">13948 6620 10446,'1'-5'1374,"2"2"1,-1-1-821,4 0 0,0-2 272,4 3 0,4-5-281,5-1 1,3-1-38,6-2 1,0-3 454,0 0 0,0 0-402,0 0 0,-4 0 45,-2 0 1,-7 1-154,-2 5 1,-6 0 846,-1-1-854,-4 5 1,1-2-241,-6 4 1,1 0-315,-4 3 1,0 1-439,-4 2 1,1 2-689,0 4 0,-1 1 627,1-1 0,3 1-1032,0 3 1,4-3 647,-2 3 1,3 0 286,1-1 0,1 1 267,3-4 1,2 1 86,6-1 1,4-4 106,5-2 0,3-2-1,4-1 1,0-4 307,0-2 0,2-7-105,-2-2 1,2-3 1678,-5 0 0,-2-2-166,-2-2 1,-2 3-433,-4-3 1,-1 5-431,-5 2 1,-1 3 681,-1 0-494,-3 2-601,-4 5-1267,0 0 842,0 5-367,0 9 0,-3 1 294,0 9 1,-1-2-77,4-1 1,0 1 1,0-1 1,0 1-44,0 2 0,0 0 168,0-1 1,0-3 10,0-3 1,0 2 225,0-2 0,2-3 0,1-2 1,2-5 133,4 1 0,1-2-108,3-1 1,1-1 87,5-2 1,1-6-111,1-3 0,3-8 91,4 2 0,0-7 95,0 0 0,-4 1 211,-3-1 0,2 1 279,-1-4 0,-3 4-251,-4 2 0,-7 3 113,2 4 0,-6 5 277,2 3-636,-4 5 24,2-2 0,-4 8-245,0 3 0,0 2-120,0 3 1,3 1-99,0 5 0,1 0 69,-4 7 0,0-4 70,0 4 1,-4-3-81,1 3 1,-4-1 86,1 0 1,-2-2-369,-2-6 0,-2 0 189,-1-3 0,2-1-2975,5-3 0,-2 1 3105,7-1 1,1 0-1,5 1 1</inkml:trace>
  <inkml:trace contextRef="#ctx0" brushRef="#br1" timeOffset="44">16275 6266 8165,'0'-9'1638,"0"0"0,-3-1-323,0 1 0,-5 0-825,-1-1 0,-2 4 621,-4 0-709,-5 4 0,-1-2 364,-3 4-457,-1 0 0,1 4-323,2 2 1,3 2 83,0 2 1,9 3-780,3 3 1,5 1 500,2 2 0,9 3-636,3-1 0,5 4 387,1-3 1,2 3-243,2-4 1,-4 1 387,1-3 0,-5-2 51,-4-1 0,-4 0 792,0-3 0,-4-1-373,1-2 0,-6-2 648,-3-2 0,-3 1-333,-4-4 1,-1 4-255,-5-4 0,0 0 32,1-3 0,0 1-1166,3 2 0,-2-2-576,5 2-471,-5-2-995,7-1 2956,0 0 0,2 0 0,3 0 0</inkml:trace>
  <inkml:trace contextRef="#ctx0" brushRef="#br1" timeOffset="45">16406 6387 8165,'0'-5'2142,"0"-3"-1376,0 7 0,-1-3 99,-2 4-293,2 0-267,-8 0 1,7 0-1447,-4 0 748,4 4 0,-6 4-369,1 4 1,-1 5 383,-1-1 1,0 1-1767,-1 2 2144,1-1 0,-5 5 0,0 1 0</inkml:trace>
  <inkml:trace contextRef="#ctx0" brushRef="#br1" timeOffset="46">16443 5996 8165,'0'-9'1466,"0"-5"0,0 4-1904,0-2 0,1 5-490,2 4 717,-2 2 1,6 6-33,-4 5 0,5 12-19,-2 9 1,-1 6-11,1 6 0,-1 5-155,-2-20 0,1 0 0,0-1 0,-1 1 427,-1-2 0,-1 0 0,1 1 0,-1 0 0,-1 23 0,0 0-99,0-6 1,0-6 98,0-13 0,0-6 0,0-7 0,0-6 0,0-3 0,0-6 0,1-5 0,2-4 0,-1-5 866,5 1 0,-4-1 14,3-2 1,0 4 469,3-1 0,1 1-67,-1-4 1,0 4-627,1-1 1,-1 5 236,0-2 1,1 1-364,-1 3 0,0-3-89,0 6 1,-2 2 104,-1 1-516,0 2 1,0 1 141,1 0 0,-5 4-481,1 2 0,1 2-188,-1 2 0,0 2 61,-3 0 1,0 4-347,0-4 1,0 4 325,0-4 0,-3 1 21,0-4 0,0 0-38,3 1 1,-3-1 192,0 0 1,-1-3 27,4 1 307,0-5 2044,0 2 623,0-4-2182,5-8 0,-3 1 89,4-5 1,0 3-171,3 2 1,-2-1 118,-1 2-469,0-2 1,3-1 98,1 3 0,-4-1-388,0 4 233,-4 0 1,3 3-757,-2 0 1,-2 1 370,2 2 1,-1 2-1227,-2 4 0,0 1 695,0-1 0,-2 0-297,-1 1 0,2-1 19,-2 0 1,-1 2-1472,1 1 2611,0-2 0,-1 4 0,-1-5 0</inkml:trace>
  <inkml:trace contextRef="#ctx0" brushRef="#br1" timeOffset="47">16890 6424 8165,'0'-9'1509,"3"0"-853,0 0 0,0 2 1112,-3 1 1333,0 4-1471,0-2-1081,0 4 0,0 7-594,0 2 0,0 3-867,0-3 1,0 0 404,0 1 1,0-1-210,0 0 0,0-2-285,0-1 1,1-3 364,2 3 0,-1-4 595,5 1-43,-1-2 1,3-2 603,0-2 1,1-3-353,-1-6 0,0 1 974,1-1 1,-2-2-165,-2 2 0,2 0 1114,-1 2-1089,-3 1-346,0 0-1134,0-1 483,-3 5-449,3 5 1,-4 5 328,0 5 1,0 2-1526,0 0 1,0 2-1,0-2 1,3 0-1639,0 3 3159,5-3 0,1 1 0,5-4 0</inkml:trace>
  <inkml:trace contextRef="#ctx0" brushRef="#br1" timeOffset="48">17719 5829 8165,'0'-24'0,"0"-1"2842,0 6 434,-5 3 0,4 6 0,-3 5-1638,0 18 0,-1 4-1017,-4 17 1,-5 3-564,-1 6 0,0 2-132,7-19 1,1 0-1,-1 1 1,0 0-348,-1 3 1,0-1 0,1 0 0,0-1 294,0 2 0,0-1 1,2-2-1,0 0-967,-2-1 1,1 1 0,-5 21-547,0 2 1,2-8-1,4-5 1,-1-3-1,4-6 1,0-5 1638,3-1 0,0-2 0,0-2 0,0 1 0</inkml:trace>
  <inkml:trace contextRef="#ctx0" brushRef="#br1" timeOffset="49">18342 5782 8165,'0'-19'1977,"0"1"-339,0-1 0,-1 6 1638,-2 3-581,2 5-1208,-3 5 0,0 2-740,-2 5 0,-4 8-587,-2 13 0,-2 5 98,-5 7 1,-1 7-513,9-21 1,1 1-1,0 0 1,0 1 264,-1-1 1,0 1 0,0 0 0,-1 0-576,2 0 1,-1 0 0,-2 2-1,0-1-164,0 1 0,1-1 0,0 0 0,0 0-92,0-2 1,-1-1 0,3-1 0,0-1-820,-12 20 1,1-2-1639,-1-8 3277,3-4 0,-4-11 0,4-2 0,1-5 0,-1-4 0</inkml:trace>
  <inkml:trace contextRef="#ctx0" brushRef="#br1" timeOffset="50">17886 6331 8165,'23'-22'1838,"1"6"-1575,8-1-3215,1 7 2539,8 1 0,-1 3-241,3-1 2943,-4 5-1484,3-2 1,-6 1 24,-2 0 53,-2 0-539,0 3 0,-6-3 786,2 0-743,-6 0 1,-4-1 990,-5-3 0,-4 2-754,-3-1 0,2 3 531,-5-3 0,0 3 174,-3-4-134,-4 1 0,-2-2-753,-3 2 1,3 0-157,0 3 1,-1 2-311,-2-2 1,0 2-49,0 1 1,-4 4-587,1 3 1,-5 4 413,2 1 1,1 5-1211,2-2 1,-2 3 550,2 1 0,-4-1-373,4 1 1,1-4 585,4 1 0,-1-4-166,2 4 1,2-5 206,1 2 0,2-3 213,1-1 1,1-3 369,2 1 0,2-5-62,4 1 1,2-2 813,1-1 0,-5 0-519,3 0 0,-6-3 908,2 0 0,-3 0 157,3 3-373,-4 0-695,2 0-947,-4 0 232,5 4 1,-4-2 130,2 4-212,-2-4 1,0 2 155,2-4 1,-1 0 643,4 0 0,-3-1-232,3-2 0,1-2 670,2-4 0,1-4-27,3 1 0,-3-5 239,3 2 0,0 0-201,-1 0 0,1 3-103,-4 0 0,0 3 53,1 2 1,-4 0 235,0 4-803,0 0 1,4 7 112,-1 2 0,0 3-472,1 0 0,2 3 248,0 1 0,5-1-880,-2-3 0,4-2 330,3-1 1,-1-4 311,3 1 0,-2-2-11,3-1 0,-4-4 70,0-2 0,-2-3 1007,-4 0 0,-1-3-440,-5-1 1,0-2 1237,-3 2 1,-2 1-409,-4 3 1,-4-1-71,-2 1 1,-3 3-819,0 0 0,-1 3 24,-3 0 0,2 2-214,-5 1 1,4 4 66,-4 3 1,4 4-347,-4 1 0,5 4 260,-1-4 1,4 5-1311,2-2 0,4-1-24,-1-2 1,2 2-316,1-2 1,0 4-1,0-4 1,5 2 370,4-2 0,6-3 174,7 1 1,1-2 1093,5-5 0,0 0 0,0-3 0</inkml:trace>
  <inkml:trace contextRef="#ctx0" brushRef="#br1" timeOffset="51">19115 6266 8165,'0'-9'3103,"0"0"-2046,0-1 0,0 1 8,0 0 464,0-1-329,0 5 2076,0-3-789,0 7-1842,-4-3 0,-1 4-343,-4 0 1,-1 5-680,1 4 1,1 2 324,1 4 1,0 1-991,4 2 0,0 0 728,3-3 0,0 3-427,0-3 1,1 2 6,2-2 1,1 0-366,2-3 0,3-4 708,-3 1 1,2-5 451,2 2 1,-4-4 697,0 1 0,-4-6-589,1-3 1,-2-6 19,-1-4 1,0 2-43,0-2 0,0-2-1345,0-4 1,0 0 669,0 4 0,0 0-692,0 2 1,0 0-2059,0 3 3202,4 1 0,1-1 1,5-2-1</inkml:trace>
  <inkml:trace contextRef="#ctx0" brushRef="#br1" timeOffset="52">19283 6192 8165,'0'-5'3276,"0"-4"-1246,0 4-392,0 0 0,0 0 226,0 2-803,0 2-439,0-4-556,0 14 1,0 0 76,0 7 1,0 1-888,0-1 0,0 0 325,0 0 1,4 1-134,2-1 1,-1 0-483,1 0 0,1-3 261,2-3 1,1-1 683,3 0 0,-3-4-80,3-1 1,0-3 794,-1-1 0,4-6-413,-4-3 1,1-1 1111,-4-6 1,0 1-351,1-4 0,-2 2-102,-2 1 1,1-1-321,-3 5 1,2 0 269,-3 2 241,0 1-231,-3 0-1302,0 4 1,0 1 340,0 8 1,-3 2-670,0 6 0,-1 0 44,0 3 0,2 0-326,-4 0 1,4 0-18,-1-3 1,1-2 474,-1 3 0,2-3-773,-2-1 1,2 1 649,1-1 1,4 0-710,2 1 0,3-2 1453,4-2 0,5-2 0,6-4 0</inkml:trace>
  <inkml:trace contextRef="#ctx0" brushRef="#br1" timeOffset="53">19795 6266 8165,'0'-14'-45,"0"-3"18,0 5 2711,0-1-1784,0 0 1,-4 3-1,-2-3 2332,1 3-1516,-3 0 745,3 1-1609,-4 0 1,2 4 39,1 2-1456,4 2 470,-2 1 141,4 0-719,0 4 562,0 5 1,1 2 173,2 5-1092,-2 4 807,7-1 0,-5 4-152,3-4-1054,-4-1 193,2 5 1647,-4-3-396,0 2 1,-1-6 281,-2-1 0,-2-2 582,-5 2 1,0-3-525,-2 0 0,-3-5 49,-4 0 0,1-5 238,-1 1-1567,5-2 1,0-1 432,5 0-2787,0 0 1063,3-4 575,2 3 1,6-8-1494,5 3 3132,-1-2 0,16-6 0,-3 0 0</inkml:trace>
  <inkml:trace contextRef="#ctx0" brushRef="#br1" timeOffset="54">20056 5810 7921,'0'-13'3160,"0"2"-2674,0-1 1943,0 1-720,0 2-774,0 4 964,0 1-521,0 4-629,-5 8-643,0 2-25,-4 17 0,0-1 238,-1 8-155,1 5 0,0 0-984,-1 4 0,1 0 624,0 0 0,3 0-1443,-1-3 1,4-2 361,-3 3 1,3-1 39,-3-3 1,4-5 375,-1-7 0,2-5 861,1-2 0,3-1 0,0-8 0,-1-4 0</inkml:trace>
  <inkml:trace contextRef="#ctx0" brushRef="#br1" timeOffset="55">20177 6192 7921,'-5'-10'0,"3"1"0,-4 0 3116,4 4-1448,-2-4-435,0 8-288,3-3-681,-7 4 0,5 4 606,-3 3 1,4 2-300,-1 3 1,3 0-1568,3 3 1,-1-3 537,4 0 1,1-2 307,2 0 1,3-2-130,1-2 1,-1 1 100,-2-4 0,2 1 880,0-4 1,4 0-388,-4 0 0,1-5 1465,-4-1-1165,4-2 1,-2 0-1003,1 1 390,-1 3 1,-3 5-407,-2 2 0,-1 5 233,-2 7 1,-2 6 8,2 10 0,-5 4 120,-1 9 0,-4-1-395,1 7 0,-2-3 632,-2 0 1,0-1-106,-2 1 1,0-6 152,-3-3 1,-4-6 4,-3-8 1,0-1 508,0-4 0,2-8-265,-2-2 1,6-5-97,0-1 1,5-2-2060,-1-1 1328,1 0 1,6-4-1306,2-3 1,6-3 1358,3-5 0,11-1 1,2-7-1</inkml:trace>
  <inkml:trace contextRef="#ctx0" brushRef="#br1" timeOffset="56">20624 6434 7975,'-7'-8'2851,"1"1"-1213,4-1 0,-3 4 1638,2-2 0,2 2-2283,-3 4-1049,4 0 0,0 4 0,0 1 0</inkml:trace>
  <inkml:trace contextRef="#ctx0" brushRef="#br1" timeOffset="57">4944 670 8314,'0'-24'0,"-1"0"0,-1 2 719,-1 4-263,0 4 0,-1 5-337,3 3 74,-8 6 1,5 7 258,-2 5-685,-2 3 242,7 3 1,-7 5-415,5 2 288,-4 2 125,2 1 0,0 0-368,2-1 191,-3 1 22,5-4 0,-3 2-64,4-4 0,0 0 116,0-4 0,0-3 7,0-3 122,0-2 1,1-4 15,2-3 0,-1-3 487,5-3-255,-1-3-109,7-7 0,2-2 97,3-3 0,6-4-102,4 0 1,2-5-332,7 0 0,4-4 196,-17 14 1,1-1 0,1 0 0,0 0-345,2 1 0,0 0 0,3-1 1,1 1 418,0 0 0,1 0-1747,3-2 1,0 2 1235,-3 4 0,0 1 403,4-4 0,-1 1 0,-2 3 0,0 1 0,0-1 0,1 1 0,-2 3 0,0 1 0,-1 2 0</inkml:trace>
  <inkml:trace contextRef="#ctx0" brushRef="#br1" timeOffset="58">9525 680 8202,'-4'-14'545,"3"0"-479,-7-1-200,2 6 1,-2 9-192,2 6 341,-2 7-48,7 1 1,-4 5-201,5-1 342,0 1-100,0-5 0,0 4-190,0-2 380,0-3-123,0 5 1,0-8-9,0 2-4,0-1 1,5-3-4,1-2 0,-1 1 161,1-4 0,0 1 41,4-4 1,3-2-145,3-5 1,2 0 45,4-8 1,6-2-64,6-5 1,7-3-133,-18 10 1,1-1-1,1 1 1,2 0-339,2-1 1,1-2 0,2 0-1,2-1 117,3-1 1,0 0 0,3-1 0,0 1-1297,3 1 0,1 1 1546,0-1 0,1 1 0,2 0 0,1 2 0,1-1 0,1 0 0</inkml:trace>
  <inkml:trace contextRef="#ctx0" brushRef="#br1" timeOffset="59">13743 2020 8414,'-23'-13'-29,"3"0"66,-1-3 1,1 3 166,1 3 1,5 4-40,1 0 1,3 4-157,1-1-81,4 2-37,1 1-59,4 0 82,0 4 0,5-3 75,4 2 0,1 1-87,6-1 1,2 1 73,4-1 1,7-1 43,-1 5 1,5-4-49,-2 3 0,8-3-105,-2 3 1,4-4 136,3 1 1,0 2-214,-18-4 1,1 1 0,1 1 0,1 0 215,1-1 0,2-1 0,1 1 0,0-1 0,3-1 1,-1 0-1,1 0 1,0 0-3,2 0 0,1 0 1,1 0-1,-1 0-1096,0 0 0,0 0 1204,1 0 1,1 0-108,1 0 1,0 0-1,0 0 1,1 0 107,0 0 1,1 0-102,-2 0 1,1 0-1,-1 0 1,0 0-1,0-1 1,1-1 10,2 0 0,0 1 0,-2-1 0,0 1-295,2 1 0,0 0 1,0-2-1,0 1 272,0-1 1,0 1 0,1-1 0,0 1 38,1 0 1,-1 2-122,-1-1 0,-1 0 91,1-2 0,-2-1 0,-2 2 1,-1 0-66,1-2 0,-1 0 67,-2 2 0,0 0-12,2-1 1,-1 0 0,-5 0-1,-2 1 144,0-1 0,-2 1-136,-3-1 0,0 1-3,1-2 0,-1 1 1,20 1-430,3-2 446,-11-2 1,-2 4 0,-9-2 282,-1 2 1,-3 1-296,-2 0 0,-3-3 1796,-4 0-1755,-1 0 1,-8 3 1439,0 0-1271,-4 0 0,2-1 1405,-4-2-1493,0 1 0,-1-3 4,-2 2-139,2 2 86,-3-7 1,1 6-5,0-4 1,-1 3-161,0-4 10,-1 1 0,-1-3 61,0-1 1,4 1-133,-1 0 0,-1-1 8,0-3 0,1 2-79,3-5 0,0-2 126,0-4 1,1-5-20,2-1 1,4-4-38,5-5 0,-1-6 40,5-3 0,-8 21 0,0-1-185,1-2 1,0 0 0,2-3 0,0 0 230,0 0 1,0 0 0,-1 1 0,0 1 152,-2 2 0,0 1 0,8-21 78,-3 0 0,-1 0-59,-3 6 1,-3 0-2,-3 10 1,1 1 92,-1 5 0,0 0-46,-3 7 93,-4 1-156,3 8 0,-7 0 180,1 3 0,-1 1-219,-1 2 1,0 2-243,-1-2 1,0 2-115,-3 1-69,-1 0 194,-5 0 0,0 1 23,-3 2 0,-5-2 15,-4 2 1,-7 1 14,1-1 0,-7 1-288,1-1 0,-7-1 414,24-1 0,-1 1 0,-3-2 1,-2 1-42,0-1 1,-1 0 0,-3 0 0,1 0-252,-1 0 0,0 0 0,-2 0 0,-1 0 290,-1 0 0,-1 0 1,-2 0-1,0 0 2,0 0 1,-1 0 0,1-2 0,-1 1 0,2-1 1,0 0 0,-1 0-1,-1 0 7,-1 1 0,0-1 0,0 2 0,2-1-320,-1 0 0,1-1 0,-1 0 0,0-1 325,0 0 1,1 0 0,-3 0 0,0 1 76,-1-2 1,1 1-86,1 0 0,1 0-5,-2 1 0,0-1 0,0-1 0,1 1 66,-2 1 1,0 1 0,-1-1-1,0 0-69,0 2 0,0 0 1,3 0-1,0 0 0,0 0 0,0 0 1,2 0-1,1 0 22,2 0 1,-1 0-55,0 0 0,0 0 38,1 2 0,0 1 1,2-3-1,2 1 6,1 0 0,1 1 1,3 0-1,1 0-80,4-1 1,0 1 0,-25 4 175,4-3 0,6 5-87,4-2 1,0 2 70,6 1 1,3 5 133,4 1 1,3 4-224,-1 3 0,3 2 20,0 8 1,3 3-7,1 8 0,2 1 145,-2 5 0,9-23 0,1 0-157,-2 0 0,1 1 0,1 2 0,0 1-15,0 1 0,1 0 0,-1-1 0,0 0 11,0-1 0,1 1 1,1-2-1,0 1-62,-1-1 1,1 0 75,1 23-46,0-23 1,0-1-1,2 13-18,0 1 1,-1-8 726,-2 1 0,2-7-706,-2 1 0,2-7 337,1-3-508,-4-3 88,3-6 1,-3 0-273,4 1 0,0-1 564,0 0 0,4 1 0,1-1 0</inkml:trace>
  <inkml:trace contextRef="#ctx0" brushRef="#br1" timeOffset="60">16918 1192 8389,'-5'-14'-308,"2"-1"0,2 0 574,1 0 1,0 3 428,0 0 0,2 5-1395,4 1 424,4 4 1,11-3 36,4 5 0,5 0-21,10 0 0,7 0-19,5 0 0,-22 0 0,1 0 255,3 0 0,1 0 1,0 1-1,1-1-311,4 2 0,1 0 0,1-2 0,1 1 321,1 0 0,2 1 0,4 0 0,1 0-6,-15-1 0,0 0 1,1 0-1,-1 0 1,0 1-1,0-1-265,2 0 1,1 0 0,-1 0 0,-1 1 0,0-1 0,1 1 290,1 1 0,0 0 0,1 1 0,0-1 0,1 0 1,1 0-4,1 0 1,1 0 0,-1 0 0,-2 0 0,0 0 0,0 1-4,1-1 1,-1 0 0,0 0-1,1 1 1,-1 0 0,1 0 48,0 0 0,0 0 0,1 1 0,0 0 1,1 1-1,0-1-50,2 0 1,-1 0 0,1 1 0,-3-1-1,-1 1 1,1 0-250,0 0 1,1 1 0,-1-1 0,0 0-1,0 1 1,0 0 254,-1 0 0,0 0 0,1 0 0,0 1 0,0 0 1,0 0-10,1 1 0,-1 1 0,1-1 0,-3 0 0,-1 1 0,1-1 7,-2 0 1,1 0 0,-1 1 0,-1 0 0,0 1 0,0-1-105,1 0 1,-1 0 0,0 1 0,0 1 0,1-1 0,-1 1 121,2 0 0,1-1 0,-1 0 0,-2 0 0,-1 0 0,1 0-1,1 1 0,1-1 0,-1 1 1,-1-1-1,1 1 0,0 0 3,1 1 1,0 0 0,1 1 0,-1-1 0,1 1 0,-1-1-17,0 3 1,1 0-1,-1-1 1,-1-1 0,0-1-1,0 1-31,-1 2 0,0-1 1,1 1-1,-2-1 0,0-1 1,0 1 38,0 1 0,-1-1 0,0 1 0,0 0 0,-1-1 0,0 2 58,0-1 1,-1 1-1,0-1 1,13 8-1,0 0 17,-2 0 1,0 1 0,0 2 0,-1 1-49,0 0 1,-1 0 0,-14-8-1,0 1 1,0 0 90,13 10 0,0 0 0,-4 0 1,0 0-91,0 2 0,-1 0 1,-3 0-1,0 1-69,0 3 1,0 0 0,-2 1-1,-1 0 46,1 0 0,-2 1 1,-3 1-1,-1 0-81,-1 2 1,0 0 0,-1 0 0,-2 1 47,-1 0 1,-1 1 0,0 0 0,-1 2-32,-1 1 1,-2 2 0,-1-2-1,-2 1 44,-1 1 0,-2 1 0,0 0 1,-2 1 0,-2-17 1,-1 2 0,0-1-1,-1 2 1,-1 1 0,-1 0-3,0 0 1,-1 0 0,-1 1-1,1 0 1,-1 0 0,0 0-6,1-3 0,-1 0 1,-1 0-1,0 2 0,-1 0 1,0 0-15,0 0 1,-2 0 0,1 1 0,-1 1 0,0 0 0,-2 0 19,1-2 0,-2 1 0,1-1 0,-1 0 1,0 0-1,-1 0-31,1-3 0,0 0 0,-1 0 1,1 0-1,-1 0 0,1 0 21,-1 1 1,1 0 0,0 0-1,-1 0 1,0-1 0,0 1 13,-1-1 0,0 0 1,-1 0-1,-4 16 1,0 0-17,1-4 1,-2-1-1,0 0 1,-2 0-3,1-1 1,-2 0 0,-2 2 0,0 0 7,-2-2 1,0 0 0,-1 0 0,0 0-1,-2-3 1,0 0 0,-1 0-1,-1 0 99,-2 0 1,-1-1 0,-1 1 0,-1-1-29,0 0 0,-1-1 1,-1 0-1,-1-2 73,1 0 1,-1-1 0,11-10 0,-1 0 0,0 1-46,-2 0 0,-2 0 0,1-1 1,1 2-1,-1-1 0,0-1-2,2-1 0,-1 0 0,0 0 1,0 0-1,1 0 0,-1-1-37,-12 11 1,1 0 0,0-1-1,0-1-77,-1 0 1,0 0 0,2 0 0,-1-1 36,0-1 0,1 1 0,2-1 0,0 0-97,1-1 0,0 0 0,1-1 1,1 0 274,0-2 0,2 0 1,-2 1-1,1 0-159,3-1 0,1 0 0,-2-1 0,0 1-66,2-3 0,1-1 1,-1 0-1,0 0 39,0 0 1,1 1 0,1 0-1,1 0 130,1-1 0,2-1 0,2-3 0,1 0-173,-13 11 1,3-3 651,3-3 0,7-3-692,5-7 1259,7-6-1132,2-4 1,4-11 445,0-3 1,4-11-369,2-11 1,7-6-99,2-9 1,-5 19 0,2 1-185,0-1 1,1 1-1,0-2 1,1 0 137,0 3 1,-1 0 0,0 0-1,-1 0 210,1 0 1,-1 0 0,12-17-42,1 1 1,-4 4 518,-5 6 1,1 3-97,-5 3 1,-3 13-223,-3 3 1,-5 7-211,-1 5 1,-4 10-189,-5 9 1,-4 6-316,-3 6 1,-2 4 87,0 9 1,-5 0-39,11-22 1,-1 0-1,0 1 1,-1 0 158,1 2 1,-2 0 0,-1 0 0,-1 0-54,-1 2 0,-1-1 0,-1 0 0,-2-1 201,-3 2 0,0-1 0,1-2 0,0-2-52,0-1 0,-1-1 0,1-4 1,1 0 38,1-3 1,1-1-1,-21 11 104,5-1 0,5-9 369,4 0 1,5-5-128,8-2 1,6 1 89,5-1 1,3-3-316,1 0 0,9 1 30,3 2 1,7 3 207,6 1 1,8 0-201,10 0 1,-17-9 0,2 0-17,1 2 0,1 0 1,4-1-1,0-1-61,3 2 0,1 0 1,1-1-1,0 0-292,3 0 0,0 0 1,0 1-1,0 1 235,0 1 1,0 0-1,-2 0 1,0 1-99,1 0 0,-1 1 0,-5-1 0,-2 0-232,0 1 1,0-1 0,-6 0 0,-1 1-617,21 8 0,-5 1-1770,-4 0 2706,-10-1 0,-1-2 0,-10-1 0,-5 2 0,-3 0 0</inkml:trace>
  <inkml:trace contextRef="#ctx0" brushRef="#br1" timeOffset="61">5410 8408 8113,'0'-23'-22,"0"4"-71,0 1 0,0 3 259,0 6 90,0 0 1,0 2 1044,0 1-403,0 4-466,0-2 0,0 5-53,0 2 0,0-1-124,0 4 498,0 1-353,0 2 1,-3 0 355,-1 1-578,-3-1 1,2 1-47,-4 3 1,2 1 79,1 5 1,0 2-236,-3 1 1,3 4 118,-1-1 1,5 3-50,-1 3 1,-1-2-232,1 2 0,1 1-234,5-1 1,3 0-163,7-3 0,1-5 278,5-5 0,4-7-8,5-8 0,2-4 89,8-6 1,-6-8 274,5-13 0,-6-4-384,0-5 0,0-4 593,-3 1 1,-3-4-386,-10 0 0,3-1 407,-3-2 1,-1 1 246,-2 3 0,-2 6-254,-4 6 0,1 10 811,-4 6-705,0 7 0,-3 6-353,0 8 0,0 7 372,0 12 0,0 5-51,0 10 1,0 8-308,0-21 1,0 1 0,0 2 0,0 0-5,0 3 1,0 0-1,1 1 1,-1 1-302,2 1 0,-1-1 0,0 2 0,0 0-123,2 0 0,1 0 0,-1 1 1,0-1 153,2 0 1,-1 0 0,-1-2 0,-1 0 92,0-2 0,-1-1 0,0-5 1,-2 0 60,-2 19 0,-6-7-60,-6-1 1,-6-2 178,-1-5 1,-5-4-108,-1-5 1,0-4-132,-3-2 0,0-4-10,3-6 0,-1-3-315,8-6 0,0-6-661,5-7 1,0-9 368,4-6 1,0-10 810,6-5 0,2-5 0,4 23 0,0 0 0,0 0 0,0 0 0</inkml:trace>
  <inkml:trace contextRef="#ctx0" brushRef="#br1" timeOffset="62">5996 8687 8113,'19'-19'0,"-2"5"1056,-1 2 1,0 2 226,-3 4-206,-5 2 1,-4 5-467,-4 2 0,0 6 108,0 7 1,-3 1-251,0 2 0,-3 0-168,3-1 0,0 1-636,3 0 1,0-2 278,0-1 0,1 0-603,2-3 0,5 2 162,5-2 0,2-5-42,-3-5 1,4-2 0,-4-1 203,0 0 1,-3-1 59,-3-2 0,2-3 662,-5-7 0,-1 2-234,-5-5 0,-3 2 144,-3-2-102,-4-1-18,2 2 124,-6-3-201,6 3 0,-5-1-1718,3 3 795,1-3 550,3 5 1,0-2-2019,3 3 755,-2 5 685,7-3 851,-3 7 0,8-3 0,1 4 0</inkml:trace>
  <inkml:trace contextRef="#ctx0" brushRef="#br1" timeOffset="63">6294 8622 8113,'5'-1'1973,"-2"-2"-194,3 2-643,-5-3-648,3 8 0,-4 1-137,0 4 1,0 2-273,0 1 1,1-2-199,2 3 0,-2-3-305,2-1 0,1 1-287,-1-1 1,5 0 425,-2 1 1,2-5-170,1-2 1,1-2 0,-1-1-79,0 0 1,1-5 593,-1-5 1,0 0 52,0-5 1,1-1 84,-1-3 0,-1 2 1465,-1 1-837,1 3-466,-7 4 1,3-1 1252,-4 1-778,0 4-47,0 1 268,0 4-880,0 12 1,-3-1-436,0 11 189,0-2-273,3-2 1,-3 2-495,0 2 0,-1-3-205,4 3 0,5-2 463,1-2 1,3 1-2601,3 0 3177,7-5 0,9 4 0,5-4 0</inkml:trace>
  <inkml:trace contextRef="#ctx0" brushRef="#br1" timeOffset="64">7421 8482 8029,'-14'-13'0,"4"2"396,-2-1 1,0 3 366,0 2 1,0 0 2512,-3 4-2160,-1-4 0,1 6-169,-1-2 0,0 4-381,-6 5 1,2 1-468,-1 9 0,1-1 27,1 4 1,4 5-595,-1 4 1,4-4 340,-4 4 1,9-2-1321,1 2 0,4 0 687,2 0 0,5-4-530,4-2 1,6-4 231,7-2 1,2-3-940,7-4 1997,3-3 0,3-6 0,0-6 0</inkml:trace>
  <inkml:trace contextRef="#ctx0" brushRef="#br1" timeOffset="65">7681 8547 8029,'0'-13'0,"0"2"1134,0-5 1,-3 5-546,0-2 1,-4 5 967,1-1 1,-2 4-745,-2-4 1,1 6 13,0 0 0,-4-1-340,1 1 0,-4 0-202,4 3 1,-2 4-165,2 2 0,-1 2 108,-3 2 1,-1 0-360,5 2 0,0 3 208,2 3 1,-1 1-629,2 0 1,-3-4 259,6 1 0,1-1-717,-1 4 0,4-2 195,-2-1 1,3 1-1,1-5 0,1-1 318,3-4 1,1 0 207,4-4 0,0 0 281,1-3 1,-1 0-119,0 0 0,4-1 484,-1-2 0,4-2-296,-4-5 1,4-2 779,-4 0 1,4-1-87,-4 4 0,0-2 166,-2-1 1,-1 2-323,0-3 0,1 6 465,-1 1-757,0 0 205,1-4-860,-1 5 373,0 1 0,-1 5-649,-1 2 0,1 1 310,-2 2 0,-2 3-1110,-1-3 987,3 2 0,-4 2-14,4-1 503,-4 0-133,2 0 0,-3 0 1269,2-3-666,-2-2 1,4-4 818,-2 0-504,-2 0-346,8 0 0,-4-1-340,4-2 1,-3 1 2,1-4 0,-1 3-224,3-4 0,-3 4 112,1-3-104,-1 0 1,3 0 16,0-1 1,-2 5-499,-1-1 208,-4-2 63,6 4 573,-3-3-227,5 4 136,-1-4 1,0 2-50,1-4 1,-1 2-36,0-2 0,-3 3-18,1-3 1,-1 3 610,3-3-331,0 3 0,1-1 69,-1 4 0,-3 0-128,1 0 1,-4 1 101,3 2 1,-4 3-494,1 3 0,1 3 128,-1 1 0,1 0-342,-1 0 1,-1-3 230,1 2 0,-1 2-1449,1-2 1,-2 1 654,2-4 0,2 0-804,1 1 1,1-1-1545,2 0 3183,-2 1 0,15-1 0,-3 0 0</inkml:trace>
  <inkml:trace contextRef="#ctx0" brushRef="#br1" timeOffset="66">9087 8566 8029,'0'-12'820,"0"-1"1,0-2-443,0 2 354,0 1 0,0 2 1066,0 1-1213,0 0 0,-1 0-108,-2-1 0,1 1-13,-4 0 0,3 0 32,-3 3-138,-1-2 0,-2 7 209,0-2-337,0 2-177,-5 1 148,4 0 0,-8 1 144,3 2-732,-3 6 366,-1 1 1,1 8-679,-1-2 469,1 1 0,3 2-200,3-1 1,2-2 158,4-1 0,-1-2-369,4 2 1,1 0 219,5 0 1,3 2 43,6-5 1,3 5 119,4-2 0,2 3 288,1 1 0,0 0-90,-4 3 1,1-1 160,0 4 1,-2-4-17,-1 4 1,-3-4 61,-4 1 0,0-3 56,-3 0 1,-2-2-81,-4-1 0,-5-3 627,-4-3 0,-5-1-311,-4 0 1,-5 1 75,-2-1 1,-6-3-48,-3 0 1,1-1-738,-1 2 1,4 0-1011,-2-4 1,9-1 754,4-5 1,1-3-503,6-7 1,4-4 366,5-5 0,10-4-2192,5 1 2849,5-2 0,6 4 0,0 0 0</inkml:trace>
  <inkml:trace contextRef="#ctx0" brushRef="#br1" timeOffset="67">9255 8817 8029,'-6'-1'1081,"0"-2"-711,-1 2 1,1-7 784,0 2 0,1 1-492,-1-2 1,-2-2 34,5-3 0,-3-2-257,3 2 0,0-3-119,3-3 0,1-1-93,2 0 1,3 1-56,7-1 1,-3 1 86,2-1 0,2 4-29,-2 3 1,4 2-70,-4 0 1,2 5 94,-2 2 0,-2 2-278,3 1 1,-3 1 48,-1 2 0,0 2-63,-3 5 1,2 3-136,-2 3 1,3-2-144,0 2 1,0-2 21,1 2 0,-1 0-176,0-3 1,2 0 87,1-1 0,-2-4 44,3 1 0,-3-3 377,-1 0 1,1-1-147,-1-5 0,0 0 242,1 0 0,-5-5-64,-2-1 1,-2-5 885,-1-2 1,-1-2-233,-2 3 0,-3-5 41,-7 1 0,2 2-1069,-5-2 1,2 1 261,-2-4 1,0 4-1550,3-1 0,-1 5 852,5-2 1,-3 6-906,6 1 1,2 3-1,1-3 1,6 4 1483,3-1 0,11 10 1,2 3-1</inkml:trace>
  <inkml:trace contextRef="#ctx0" brushRef="#br1" timeOffset="68">9637 8585 8029,'0'5'3276,"0"-1"-1174,0-4-1070,0 4-301,0 1-692,0 5 1,1-1 81,2 0 1,-1-1-338,4-1 1,0 0 236,4-4 1,2 0-148,0-3 0,5-1 0,-1-2 1,-2-2 167,2-5 1,-2-3-167,2-2 1,-3-4-69,-4-3 0,1 2-680,-1-1 1,-1 1 438,-2 1 0,2 5-856,-5 2 1,4 2 553,-1 4 0,3 2 219,0 4 1,-3 6 203,0 7 0,0 2 463,4 10 1,2 3-45,1 3 0,-1 4 130,-3-1 1,4 2-192,-1 2 1,1-1 1,-4 0 0,-1-4 320,-2-2 1,2-4 229,-5-5-242,0 0-244,-3-16 0,-1 1 380,-2-10 1,-1-5-95,-3-5 0,0-6 79,4 0 1,-3-6-18,3 0 1,0-5-141,3-1 1,0-4-126,0 1 0,1-2 63,2-1 0,2-3-105,4 3 1,2-1 75,1 7 1,-1 5-96,5 7 0,-4 3 33,4 6 0,-4 4 18,4 9 0,-5 3 212,1 7 1,-1-2-138,-2 5 0,-4 2 148,-2 4 0,2 0-80,-2-4 0,-1 4 48,-5 0 0,0 0-132,-7-4 0,2-2-177,-8-1 1,-2-3-1010,-4 0 0,0-2 617,4 0 1,-1-2-2953,0-2 0,5-2 3101,5-4 1,9-4 0,5-1 0</inkml:trace>
  <inkml:trace contextRef="#ctx0" brushRef="#br1" timeOffset="69">11201 8333 8029,'0'-15'1821,"0"-1"-1252,0 5 0,0-6 1791,0 5-1728,0 4 0,-4 3 300,-2 5 0,-6 1-389,0 3 1,-4 2-263,4 6 1,-2 4-296,2 5 1,3 0-369,-1 4 1,5-4 196,5 0 1,1-1-33,2-1 0,4 1-734,5-1 0,-1-3 368,5-6 0,-1-2-2,4-2 0,-4-2-230,-3-4 1213,-2 0 1,-5-4-303,-1-2 0,-4-3 577,-4-4 1,-4-1-262,-4-5 1,-5 1-37,2-1 0,-3 0-694,-1 1 0,4-1 233,-1 1 0,5-1-1188,-1 0 1,5 5 605,4 1 1,3 6-973,3 1 1,5 4 982,7-1 0,2 2 656,8 1 0,-1 4 0,4 2 0,0 3 0,0 4 0,0-2 0,0 5 0,-3-1 0,0 4 0,-5 0 184,2 3 1,-3 2 11,-4 4 1,-1 0 385,-5 0 0,0 4-140,1 2 0,-4-2-329,0-1 1,-4-2-78,1-1 0,-2-3-50,-1 0 1,-1-9 24,-2 0 0,1-5-29,-4-2 0,0-3 259,-4-3 1,1-2-114,0-1 1,-1-7 233,1-3 1,3-5-63,0-1 1,1-6 279,-2-2 1,3-3 50,4-1 1,0-4-196,0-2 1,0-3-220,0 0 0,1 0 41,2 0 1,4 0 86,5 3 0,-1 6-77,5 7 0,-4 3-70,4 6 1,-2 0 30,2 9 1,-3 1-138,-3 5 0,-1 2-6,0 5 1,-1 3-200,-1 3 1,0 1-150,-4 2 1,0-1 166,-3 1 1,0 3-47,0 0 1,-3-1 1,0-2 1,-4-4-269,0 1 1,2-1 157,-1 4 0,0-4-1023,-3-3 536,-1-2 0,1-1-1223,0-3-1048,3-2 3007,2-4 0,4 0 0,0 0 0</inkml:trace>
  <inkml:trace contextRef="#ctx0" brushRef="#br1" timeOffset="70">11648 8510 8029,'3'-6'1045,"0"0"0,4 3-719,0-4 0,4 1-115,1-3 1,5 0 920,-2-1 0,4-2-186,3-1 0,-4 1-459,1 3 1,-1-1 147,-6 1 0,-1 0 260,-4-1-307,1 1 1,-8 1-166,0 2 1,-4-2-99,-6 5 0,1 0-95,0 3 0,-4 0-535,1 0 0,-1 0-149,0 0 1,3 4-457,-3 3 1,3 1-730,1 1 1,2 1 190,1 3 0,4-2 49,-1 5 0,2-1 548,1 4 0,4 1 195,2 1 1,4-1 655,2 2 0,2-3 0,1 0 0,3 0 0,-3-1 0,2-4 0,-2-5 0,2-4 0,-5-5 0,2 0 0,-2 0 0,-5-7 210,3-2 0,-6-7 58,2 1 1,-3-3 720,3-1 1,-3-2-226,4-1 0,-4 0-101,3 4 1,-3-2-173,3-2 1,0 3-142,4-3 1,-1 3-531,0 4 0,4-2 212,-1 5 0,5-1-560,-2 4 0,3 3 381,0 0 0,1 3-508,0 0 1,-1 3 224,1 3 1,-4 2 134,1 1 1,-2 1 511,2-4 1,-3 3-188,-3-3 0,-4 1 2021,0-4-942,-4 0 1956,2 0 211,-4 0-1902,-8 0-1252,2-5 0,-8 4-102,5-2 0,0 3-314,0 3 1,-2 3 247,-1 3 0,1 0-713,-1 1 1,-1 3 252,0 2 1,-2 2-563,2-1 0,1 1 416,2-1 1,4 0-83,0 0 0,4 0-230,-1-3 678,2-1 1,5-4 446,2-1 1,6-3-182,0-4 0,1-4 718,0-3 1,-3 2-383,3-1 1,-3 0 1106,-1-4 0,0 4-552,-3 0 1,1 3 339,-4-3-1357,4 4 0,-6-3-466,2 1-253,3 3 746,-1-3 0,3 5-1520,-2 2 1,3-1 225,-3 5 1,2-2 14,1 1 0,2 1 237,1-4 1161,-2 0 0,8 2 0,-3 0 0</inkml:trace>
  <inkml:trace contextRef="#ctx0" brushRef="#br1" timeOffset="71">12616 8054 8029,'0'-41'1119,"0"5"223,0-1 0,0 11 1495,0 4-1389,0 7 1083,0 10-1866,0 1 1,-1 12-423,-2 4 0,1 11-45,-4 8 0,0 3-107,-4 10 1,4-1-516,0 4 0,0 3-40,1-23 0,0-1 1,-1 25-1176,0-1 1,1-3 487,-1 0 1,-3-1-489,3 1 1,1-5 703,-1-1 1,-1-10 81,-2-3 0,-4-10 853,-3 1 0,2-5 0,-2-1 0,1-5 0</inkml:trace>
  <inkml:trace contextRef="#ctx0" brushRef="#br1" timeOffset="72">12383 8491 8029,'10'-18'1561,"-1"-1"-1145,0 1 1,6 1 197,3-2 0,2 6 6,5-6 0,-1 7 223,1 0 1,1 1 831,-1 2-1138,2 0 0,-3 3 143,-2 3 0,-3 2-233,0 1 1,-1 4-77,-3 3 0,-1 1-141,-5 1 0,-1 4-243,-2-1 0,2 5 80,-5-2 0,1 2-185,-1-2 0,-2 3-311,2-3 0,-2 3-601,-1 0 1,0 0-610,0-2 1,-3-2 513,0-2 0,-3-1-453,3 1 1,-2-1 1577,2-2 0,-2 0 0,-4 1 0</inkml:trace>
  <inkml:trace contextRef="#ctx0" brushRef="#br1" timeOffset="73">12942 8063 8029,'-5'-9'0,"-2"3"1817,4-1-1361,-1 1-616,0-3-84,3 4 0,2 5-704,9 6 0,-1 7 366,3 6 1,3 4 259,0 5 0,-1 1 322,-2 2 0,2-1 0,-2 4 0,-3-1 0,-2 1 0,-2 2 0,1-2 0,-2-1 23,-4-2 0,0-7 77,0-2 1,0-2 272,0-2 0,3 0-159,0-2 1,4-6-63,-4-4 0,4-4-462,-1 1 1,5-3 187,2-3 0,-1-3-90,-2-6 1,-1-3 57,0-4 1,-4 1 429,-1-1 0,-3 1-189,-1-1 0,0-3 1305,0 0 0,-4 0-244,1 0 0,-3 3 128,3 1 0,0-1-341,3 4 0,-3 1 101,0 2-596,0 1 1,4 3-197,2 2 0,-1 2-133,4 4 1,0 1 132,4 2 0,-1 2-437,0 4 0,0 2-467,1 1 1,2 0 409,1 3 0,-1 1-454,-3 2 0,-2 1 0,-2-1 181,-1 1 1,2-3-131,-3-1 1,3-4 283,-3 2 0,1-3-94,-4 0 514,0-1-186,0-4 1892,0-1-1039,0-4 0,3-7 722,0-2-718,4-3-306,-2 3 1,3-1 387,-1-3-398,1 7-40,-3-6-194,0 6 0,3 0 230,-5 0-1028,4 4 428,-6-2 209,7 4 1,-6 0-1679,4 0 1150,1 0 0,2 0-4,0 0-441,5 0 564,-4 0 1,5 0 440,-3 0-71,-2 0 0,7-1 1,-5-1 959,0-1 1,-2-6-545,-1 0 1,1 0 329,-1-4 0,-1 0 14,-2 0 1,-1 1 230,-5 3 1,0-1-636,0 1 36,0 4-982,0 1 0,3 6 453,0 4 1,3 1-436,-3 9 0,4-1 289,0 4 0,1 3-116,1-1 0,-3 4-21,1-3 0,-4 0 30,3-4 1,-4 1 625,1-1 0,-3 0-185,-3-2 0,-2-2 734,-5-2 0,-3-5-403,-3-1 0,2-1-519,-2-2 1,2 0-219,-2-3 0,3 0-904,4 0-1990,4-4 2864,0-1 0,10-4 1,0-1-1</inkml:trace>
  <inkml:trace contextRef="#ctx0" brushRef="#br1" timeOffset="74">14274 7793 8029,'-15'-29'0,"3"4"3276,1 5-1638,6 15 0,1 2-1135,4 10 1,0 4-40,0 11 1,0 3-40,0 6 0,1 5-446,2 4 0,-1 5-229,4-2 0,1 7-110,-3-24 0,1 1 0,-1 1 0,0 1 254,-1 1 1,0-1 0,1 2-1,0 1-714,-3-3 1,1 0 0,-1 1 0,1-2-262,-2 25 0,-1-26 0,0-1-101,-5 20 0,-6-2 360,-10-10 822,-1-6 0,-3-4 0,-2-7 0,-4-2 0,-3-2 0</inkml:trace>
  <inkml:trace contextRef="#ctx0" brushRef="#br1" timeOffset="75">14069 8575 8029,'0'-13'791,"0"-3"1,1-1-436,2-2 0,3 0 501,6 1 1,3-1-12,4 1 0,0 2 219,3 1 0,2 0-278,4 0 0,-4 2-324,1 7 1,-4-1 224,1 4 0,-4 0-267,-2 3 0,-3 4-374,-3 2 1,-1 2 78,0 1 0,0 1-500,-3-1 0,1 0-471,-4 1 0,4 0 486,0 2 0,1-2-381,1-1 1,0 0 260,1-2 1,-1-2 51,0 1 0,1-4-170,-1 1 787,0-2-271,1-1 1413,-1 0 0,-4-4-375,-2-2 0,-5-3 17,-1-4 0,-5 3-811,-2-3 1,1 0 19,-3 0 1,-2 1-559,2 3 0,-1-1 295,4 1 0,3 4-3197,0 2 0,4 2 0,-2 1 2701,16 4 0,-1 1 0,12 4 0</inkml:trace>
  <inkml:trace contextRef="#ctx0" brushRef="#br1" timeOffset="76">14823 8398 8029,'3'-9'661,"0"0"0,1 3 1016,-1-1-304,-2 1 1,3-3 264,-4 0 0,0 2-793,0 1 0,-3 3-179,0-3 1,-4 4-223,1-1 1,-1 1-397,0-2 0,-1 3 111,2-2 1,1 2-1052,-1 1 0,0 4 177,0 3 1,2 1-379,4 1 1,0 5-133,0 1 0,0 6 509,0 1 1,4 2 291,2-2 1,3 3 145,0-3 1,-1 3 262,-2-4 0,2 4 20,-5-3 1,0 3-13,-3-4 0,-4 1 148,-2-3 0,-4 1 554,-2-1 1,-2 0 6,-1-10 0,-2 1 134,5-7-490,-1 1 1,5-6-43,2-1 0,4-2-972,8-4 1,5-5 418,11-1 0,3-6-125,6 0 1,2-4-52,4 3 0,3-4 171,-3 1 1,2 2 910,-5 2 1,-1-2-365,-2 1 1,-5-2 1170,-4 6 1,-5-2-657,-11 8 1,-2-1 577,-4 4 0,-1 1 32,-2 2-873,-2 1 0,-5 5-366,1 0 0,-1 1 168,-3 3 1,3 1-845,-2 4 1,1 1 427,2 3 0,3 0-933,0 3 0,3 1 448,0-1 1,2 1-1086,1 2 1,0-3 349,0-1 0,6-2-89,3 2 0,4-4 250,6 2 0,5-6 561,4-1 0,5-4-1045,7 2 1389,-2-8 0,12-5 0,-2-5 0</inkml:trace>
  <inkml:trace contextRef="#ctx0" brushRef="#br1" timeOffset="77">15642 8100 8029,'0'-30'1638,"0"3"0,0 6 319,0 2 1319,0 5-675,0 9-1771,0 5-550,0 9 0,-1 3 137,-2 7-1175,2 2 650,-7 11 1,3 4-2540,-5 4 1596,5 5 1,-3-3-382,2 5 1,-3 0 666,0 3 0,0-1-718,4-23 0,0 0 1483,-8 23 0,7-22 0,0 1 0,-9 22 0,3 1 0,-3-1 0,-1-1 0</inkml:trace>
  <inkml:trace contextRef="#ctx0" brushRef="#br1" timeOffset="78">15409 8557 8029,'10'-23'0,"0"2"389,3-4-368,1 5 0,8-7 570,-1 2 1,5-2 995,-1-1 0,2-3-451,1 0 0,-3 0-565,0 3 1,-5 1 443,2 2 0,-3 0-462,-4 3 0,1 1 152,-7 6 0,2 1 250,-4 5 698,-3 4-929,0 1-689,-4 4 1,0 4-300,0 2 0,0 7 269,0 6 0,-1 4-348,-2 5 0,2 4 241,-2 2 1,-2-1-510,2 1 1,-1-4-193,1 1 1,2 1-401,-2-1 1,2-3 178,1-3 1,0-4 430,0 0 0,0-2-186,0-3 320,0-7 767,0-5 1,0-5-48,0-2 1,0-2-1,1-5 3,2 1 0,-1-4 541,4-3 0,1 2-297,2-2 1,0 4 354,1-4 0,-1 5-315,0-2 1,-3 4-378,1 3 0,-1-1 87,3 3 1,0 0-30,1 1 1,0 2-1541,2-2 0,0 5 680,3 1 0,0 3-153,0-2 470,3 3 52,-8-6 0,7 4 137,-5-2 10,1-2-92,-4 3 1709,0-4-670,1 0 1617,-5 0-832,-1-4-1034,-4 3 0,-1-6 286,-2 4-577,-2 0 1,-5 0-64,1-1 1,0 2 14,-1 6 0,1-2 0,0 4 0,0 0-15,3 3 1,-1 1 14,4-1 0,0 3 0,3 1 0,0-1-1781,0-3 1,1 0 1217,2-3 0,2 1 319,4-4 0,2 0-945,1-3 1,3-1-695,3-2 1,1-2-1639,0-4 2180,-1-5 2796,1 4-1090,-1-8 0,-3 8 201,-3-2 552,3 1-836,-9 2 0,6 1 243,-5 2-373,-3 1-195,0 5 0,-3 0-667,2 0 385,-2 0 0,3 5-243,-4 1 0,0 5 316,0 2 1,1 3 0,1 0-1632,1 1 1,6 2 460,0-1 0,1 1-2099,6 0 3237,4-1 0,3 1 1,5 0-1</inkml:trace>
  <inkml:trace contextRef="#ctx0" brushRef="#br1" timeOffset="79">17160 8277 8029,'0'-9'1638,"0"0"0,0 3-662,0-1 0,0 4-59,0-3 1,0 3 498,0-3 1,-3 3-586,0-4 0,-5 5-352,2-1 1,-2 2-302,-1 1 0,-1 0 13,1 0 1,3 1-1037,0 2 0,4 4-305,-2 5 0,4 2 708,4 5 1,2 1-482,6 1 1,3 3 315,3 4 1,-2-1 455,-1-2 1,0 1-94,0-5 1,-1 2 168,-5-1 0,-4-6-98,-2 3 0,-3-6 517,-3-1 1,-3-2-86,-6 0 1,-6-5 53,-4-2 1,-3-2-1130,4-1 0,-1 0 397,3 0 1,5 0-1073,2 0 0,2-1 111,4-2 1380,2-2 0,8-9 0,1 0 0</inkml:trace>
  <inkml:trace contextRef="#ctx0" brushRef="#br1" timeOffset="80">17402 8426 8029,'9'-4'3276,"-4"-1"-1659,4-4-1237,-8 4 2769,3 0-1719,-4 5-1373,0 0 1,0 5-530,0 1 0,1 2 372,2 1 1,2 1-863,5-1 0,2 3 561,0 1 1,5-1-184,-2-3 0,3 0 173,1-3 1,-2 1-144,-1-4 738,1 0 1,-7-4 580,-1-2 0,-4-3 378,-5-6 1,-2 0-511,-4-3 1,-1-1-342,-9-2 1,1 2-12,-4 1 0,0 3-1910,1 0 1,2 2 1628,1 4 0,-1 2 0,-2 4 0</inkml:trace>
  <inkml:trace contextRef="#ctx0" brushRef="#br1" timeOffset="81">9059 9897 8029,'-9'0'0,"0"0"0,3 0 1412,-1 0-1061,5 0 0,-1 1 604,6 3-571,3-3 1,7 3 230,2-4-389,3 0 0,5-4-231,2-3 1,2-5 70,0-4 1,5-1-47,-1-2 0,3-4 96,-3-1 1,0-3-170,-3-1 0,-9 1 36,-3 2 0,-9 2 520,-4 5 0,-6 0 13,-3 3 0,-8 5 212,-4 7 0,-4 2-196,-3 1 1,-3 2-152,0 4 1,1 5-244,-5 7 1,5 5 105,2 2 0,-1 5-287,4 1 1,1 3-261,6-3 1,2 1-334,7-1 1,2-2 69,4 2 1,8-6-510,5-3 1,4-2-557,5-2 1,3-3 813,6-3 1,1-6-1125,2-3 1692,2-2 1,2-5 0,4-1-1</inkml:trace>
  <inkml:trace contextRef="#ctx0" brushRef="#br1" timeOffset="82">9581 9767 8029,'-4'-9'0,"-2"-1"0,0 5 2895,0 2-1592,4 2-484,-6 1 0,4 5 0,-3 4 0,4 3 578,2 2 1,1 2-2049,0 3 0,0 2 471,0 1 1,4 1-1460,3-1 1,-2-3 654,1 3 0,-1 1-655,1-2 1,2 0 1608,-5-5 0,4 1 1,-2-2-1</inkml:trace>
  <inkml:trace contextRef="#ctx0" brushRef="#br1" timeOffset="83">9646 9516 8029,'0'-15'0,"1"1"-204,2 1 0,-1 3 28,4-2 1,1-2 509,2 2 1,4 2-101,3 4 0,2 1-205,0-1 0,-2-1 200,-1 3 1,0 1-62,0 3 0,-1 1 644,-5 2 1,0 4-317,1 5 0,-5 4 296,-2 5 0,-1 4-299,1 6 0,-2 2-635,2 5 1,1 2 5,-1 0 0,1 6-870,-4 0 0,3 1 280,0 3 0,0-4-885,-3-2 1611,4-3 0,-3-3 0,2-2 0,-2-5 0,-1-3 0,0-3 0</inkml:trace>
  <inkml:trace contextRef="#ctx0" brushRef="#br1" timeOffset="84">9795 9907 8029,'-8'-25'881,"2"0"1,1 4-486,5 0 1,1-3 196,3-1 0,2-2-204,6-1 1,4 0 436,5 0 0,0 0 29,4 0 1,1 1-364,5-1 1,-5 4 209,2 2 0,-7 7-247,1 2 0,-2 7 16,-2 3 1,-3 3-181,-3 3 1,-2 6 26,-4 7 0,1 2-89,-4 4 1,3 2-187,-3 4 1,1 0-71,-4 0 0,0 3-134,0 0 1,0 3-752,0-3 1,-4 1 475,1-1 1,-3 0-248,3 0 1,-3-1 222,3-8 1,-1 0-1383,0-4 777,3-3 758,-3-6 1,4-6 276,0-6 0,0-3 314,0-7 1,0-2-93,0-7 1,0 1 181,0-3 0,3 3 483,0-1 0,4 4-387,-4 2 1,3 3 773,-3 3-788,4-3 1,-1 7-18,3-1 1,1 5-344,3 2 1,1 5-352,5 1 1,0-1-598,3 1 1,2-1 515,4 1 1,3-1-185,0-5 1,-3-1 187,-3-3 1,-6-1 121,0-4 1,-3 0-81,-6-1 1,-3 1 1252,-7 0 1,-1 0 7,-2 3 1,-3-1 515,-7 4 0,-1 0-740,-5 3 1,2 1-285,1 2 0,-1-1-1004,5 4 0,0 0 438,2 4 1,2 0-1109,2 3 0,2-3 695,4 2 1,0-1-337,0-2 0,1 0-34,2 1 0,3-5 314,6-2 1,3-2 438,4-1 1,-1-4-62,1-2 0,-1-3 633,1 0 1,0-3-350,-1-1 1,1 0 1044,0 0 1,-5 6-509,-2-2 0,-1 5 187,-2-3 0,-3 5-173,1-1 1,-5 6-153,1 3 0,-1 3-618,1 0 1,-1 5 160,4 1 0,0 0-1325,4 0 1,-1 0 717,0 0 0,8 0-1064,1-3 1,8-2-1639,2 3 2963,8-7 0,11 2 0,5-3 0</inkml:trace>
  <inkml:trace contextRef="#ctx0" brushRef="#br1" timeOffset="85">11611 9991 9484,'0'-7'1126,"0"1"0,0-1-602,0-6 1,0 1 335,0-7 0,5-1-219,4-8 1,2-7 41,8-3 0,-1-9-699,-6 22 0,1 0 1,-3-2-1,1 0 212,1-1 1,1 0-1,-1 1 1,1 0 88,1 0 0,0 1 1,10-21 90,-3 7 1,-2 14 69,-3 8 0,-6 9-72,-4 6 0,-3 6-427,3 3 1,-3 7 104,4 2 0,-1 8-58,3 5 1,1 1-589,-1 5 0,0 0 353,0 4 1,4-1-327,-1 0 0,4 0 210,-4 1 0,4-2-1176,-4-2 0,4-3 704,-4-6 0,0 1-340,-2-5 1,-2-3-2,-2-6 1,-3-2 1169,-6-4 0,-9-2 0,0-4 0</inkml:trace>
  <inkml:trace contextRef="#ctx0" brushRef="#br1" timeOffset="86">11788 9795 9917,'-6'-9'2738,"2"-1"-1858,4 5-317,0-3 0,5 6 83,5-4 1,3 0-43,6 0-745,4-2 174,0 7 0,10-6 277,5 4-3587,7-5 2592,3 3 1,-21 2 0,0 0-2593,22-3 3169,1 0 0,1-8 0,-26 7 0,1 0 0</inkml:trace>
  <inkml:trace contextRef="#ctx0" brushRef="#br1" timeOffset="87">12411 9525 8029,'0'-14'0,"0"0"0,0 5 0,0 3 3276,0-1-891,0 5 891,0-2-1638,0 4 0,0 10-904,0 3 0,-1 7-115,-2-2 0,1 1-168,-4 3 0,3 1-299,-3 2 1,4 1-55,-2-1 0,0 1-168,1-5 0,0 5-120,3-1 0,0-2 207,0-1 0,4-3-214,2 0 0,6-4 26,0 1 1,4-8-665,-4 2 1,5-7 378,-2 0 0,6-2 201,1-1 0,4 0-798,-2 0 0,0-5-586,1-5 1,3 1-1,3-3 1,-3-3 1183,-3 0 1,0-7-1,2-2 1</inkml:trace>
  <inkml:trace contextRef="#ctx0" brushRef="#br1" timeOffset="88">12989 9451 8029,'0'-6'0,"-3"-2"0,-1 2 3276,1 2 0,3 0-1858,0-1 925,-4 4-1482,3-3 1,-4 8 10,2 3-81,-2 5-409,-5 3 1,1 8 307,0 5-518,-1 4 0,4 5-135,0-3 1,1 2 141,-1-2 1,2 2-368,4 1 1,1-3 200,2-3 1,3-5-264,6-4 1,4 0-140,6-7 1,1-2-286,5-4 0,0-1 5,0-4 0,1-2-440,2-5 0,-2-3-105,2-3 0,1 0 570,-1-1 0,1 1 644,-1 0 0,2-5 0,5 0 0</inkml:trace>
  <inkml:trace contextRef="#ctx0" brushRef="#br1" timeOffset="89">14274 9683 8029,'0'-5'1697,"-5"-3"-1085,0 3 1,0-2 84,2 1 381,-2 4-175,4-6-212,-8 7 74,4-3-392,0 4 0,-3 1 105,2 2-464,-3 2 22,0 8 0,0 2-464,-1 4 359,5-1 0,-2 4-231,4 0 1,0 2 235,3-2 1,1 0-873,2-3 1,5-5 252,5-2 1,0 1 187,-1-4 0,-1-2 123,1-7 0,-1-4 545,-2-2 0,0-3 124,1-4 0,-5-1 315,-2-5 1,-2-4-61,-1-1 0,0-3-203,0-1 0,0-1 235,0-2 0,1 1-147,2-4 0,2 4-140,4-1 0,2 4-89,1 5 0,0 1-1,3 9 1,0 4-95,0 5 0,-1 7 105,-5 5 0,0 5 103,1 8 0,-2 6-130,-2 6 0,-2 7-59,-4 2 0,0 4-265,0 2 0,-5 0-70,1-23 1,-1 1-1,-5 20 117,-2 0 1,3-1-565,2-2 0,0-7 73,4-3 1,0-8 297,3-4 0,4-6-230,2 0 1,7-9 127,2-1 1,3-4 96,0-2 1,1-5 366,0-4 1,-5-5 189,-1-4 0,-3-1-48,-1 1 0,-4-5-333,-1-2 1,-8-1 660,-2 1 0,-3-2 1038,-4 3 1,2 0-997,-4-1 0,2 4-212,-2 0 1,2 1-1346,-2 1 0,3 4 288,0-1-498,2 5 0,5-2 140,5 7 1032,13 2 0,11 0 0,9-1 0</inkml:trace>
  <inkml:trace contextRef="#ctx0" brushRef="#br1" timeOffset="90">15456 9441 8029,'-9'-13'0,"0"2"1638,3-1 0,-1 5-463,4 1 1,-4 5 462,0 1 0,-1 5-710,-1 7 1,0 4-670,-1 5 1,1 7-1017,0 6 0,0 3 449,3 0 1,-1 4-1332,4 3 1,-3 0 494,2 0 0,-3 4-495,1-1 1,-3 0 126,-4-3 1512,-5-3 0,-14-8 0,-7-1 0</inkml:trace>
  <inkml:trace contextRef="#ctx0" brushRef="#br1" timeOffset="91">14944 9953 8029,'0'-13'1447,"0"1"-1122,0-3 1,2 3 169,4-4 1,5 1 28,7-4 1,9-1 55,4-2 0,5-1-554,5-5 1,-20 12-1,1 0 255,3-1 1,0 0 0,-2 0 0,0 0 69,1 0 0,-1 0 1,-1 2-1,0 0 97,16-16 1,-3 1 522,-7-1 1,-6 6-401,-3 1 0,-4 7 283,-6 5 0,-3 2 175,0 4-751,-4-2 0,2 8-431,-4 0 1,0 1 496,0 5 1,0 5-650,0 8 0,0 2 401,0 7 0,-1-1-913,-2 7 0,1-1 323,-4 1 1,4-1-920,-1-2 0,-1-1 403,1 4 1,-1-4 145,0 1 1,3-6 361,-2-3 1,2-6-112,1 0 654,0-9-135,0 1 0,0-9 755,0-2 1,0-2-484,0-4 1,0-5 488,0-1 1,4-3-201,3 0 0,1-1-41,1 0 1,4 1 1,-1-1 1,0 1-41,-2-1 0,2 4-128,1 3 0,-2 2-55,-5 0 0,2 4-192,-1 0 0,1 4 107,1-1 1,1 2-465,-1 1 0,1 3-48,3 0 1,-3 4-266,2-1 0,2 2 241,-2-2 0,4 1 91,-4-4 0,4 3 278,-4-3 1,1 1-166,-4-4 0,0 0 790,0 0 0,-2-1 916,-1-3-243,-4-1 1,2-4-559,-4 0 1,0 2 70,0 1 1,-3 3-924,0-3 0,-4 4 141,0-1-1621,-1 2 1,-1 1 521,0 0 0,2 1-477,1 2 1,4 3 623,-1 6 0,2 3-669,1 4 1,0-1 612,0 1 1,1-1 1025,2 1 0,10 4 0,7 1 0</inkml:trace>
  <inkml:trace contextRef="#ctx0" brushRef="#br1" timeOffset="92">15922 9888 8847,'5'0'3276,"-1"0"-1778,-4 0-1068,0-4 1,3 2 216,0-4 0,4-2-215,0-4 0,1 1 170,1-5 0,1 1-158,3-4 1,-2-3 161,5 1 0,-5 2-159,2 3 1,-3 5-59,-1-1 0,1 2 88,-1 4-350,-4-2 0,-1 8-272,-4 0 0,0 4 180,0 5 1,0 5-762,0 1 1,0 3 363,0 0 0,0-2-382,0-1 0,0 0 218,0 0 1,0-1-1228,0-5 1417,4 1 0,1-2 437,5-2 0,-1-2 586,0-4 0,4-4-476,-1-2 0,4-2 689,-4-2 0,4 0-345,-4-3 0,4 3 439,-4-2 1,0 2-419,-2 4 1,-1-1-113,0 4 0,-2-3-94,-1 3 0,-3-1-96,3 4 1,-4 1-237,1 3 0,1-2 68,0 4 1,2 0-1035,-3 3 1,3 4 529,-3-1 1,4 2-1242,0-2 1,-2-2-1,1 3 1,1 1-1,6 2 1,1-2 1080,5 2 0,-1-1 0,1 4 0</inkml:trace>
  <inkml:trace contextRef="#ctx0" brushRef="#br1" timeOffset="93">17337 9236 8029,'-4'-9'0,"2"-3"1471,-5-1 1805,5 5-2879,-2 0 0,4 9-203,0 2 1,-3 7 231,0 12 0,-1 3-136,1 6 0,2 2-93,-2 4 0,2 1 47,1 3 0,0 0-801,0 3 0,0 0 112,0-4 0,0 1-409,0-4 0,0-4 310,0-2 1,0-10-93,0-6 202,0-3-180,0-7 839,0-5 0,0-6-167,0-7 0,4 2 910,2-5 1,3 1-473,4-4 0,1 0-57,5-3 1,-1 2 33,1-2 0,4 3-74,2 0 0,-2 4-65,2-1 1,-3 5-99,3-2 0,-5 4-158,2 3 0,-2 2 70,-2 4 1,-4 1-255,-5 2 1,-1 3-47,-4 6 0,2 3-80,-3 4 0,0-1-692,-3 1 0,0-1 453,0 1 1,0 0-937,0-1 0,0 0 632,0-3 1,1 2-3,2-5 1,2 1 296,5-4 0,3-1 480,3-1 0,5-3 0,3-4 0</inkml:trace>
  <inkml:trace contextRef="#ctx0" brushRef="#br1" timeOffset="94">17970 9674 8029,'4'-9'0,"-3"-4"0,2 1 0,-2-1 0,-1 4 2402,0 0-1154,0-1 0,-1 1 163,-2 0 1,1 3-548,-4-1-231,0 5-295,-8-2 0,4 1 135,-3 0-1265,3 0 645,1 3 0,0 1 108,3 2-1911,-2-2 767,7 7 665,-3-2-936,4 3 820,0 0 0,1-3-639,2 1 899,2-1 1,5-1 380,3-2 1,-3 1-84,3-1 0,0 0 471,0-3 1,-1 4-314,-3-1 1,4 3 265,-1-3 1,0 4-112,-2-1 0,-1 4 22,0 2 0,1-1-438,-1 5 1,-1 3 91,-1 2 0,0 4-117,-4-3 1,0 3 29,-3-4 1,0 5-60,0-1 0,0-3 57,0-3 1,0-5 618,0-5-348,-4 1 1,2-5 634,-4-2 0,4-6-283,-2-3 0,3-4-118,1-2 1,1-4-256,2-5 1,3-1 159,3-6 1,0 1 29,1-7 1,0 3-21,2-3 1,3-1 173,3-6 0,1 7-174,0 0 0,-1 5 121,1 4 0,0 5-80,-1 5 0,0 8-46,-3 1 0,-1 4 190,-5 6 0,-1 5-123,-1 6 0,-3 3-224,-4 1 1,0 2 111,0 1 1,-4 4-193,-3-1 0,-1-2 48,-1-2 0,-4 1-965,1-3 1,-4 1-141,4-4 0,-4-3-584,4 0 1,0-4 218,2-3 0,1 1 239,0-3 1181,4-1 0,0-3 0,5 0 0</inkml:trace>
  <inkml:trace contextRef="#ctx0" brushRef="#br1" timeOffset="95">18370 9851 8029,'0'9'0,"-3"1"0,0-1 261,-4 4-231,6-2 1,-7 6-178,1-1 2291,3 1-1374,-4-2 1,6-2 99,-4-3-182,4-5-346,-3 3-172,5-7 1,0 2-448,0-6 0,1-3 230,3-7 1,4-2-16,4-7 0,5-2 48,-2-4 0,6-4-303,1-2 0,3-2-157,-4-1 0,5-4 603,-1 1 1,1-3 56,-1 2 1,1 3 185,-5 7 1,0 8 160,-6 11 0,-1 6-206,-5 2 1,-4 6 14,-1 4 1,-3 4-60,-1 9 0,0-1-28,0 1 0,-5 4-11,-1 2 0,-2 0 11,-1 0 1,-4 1-455,1-4 0,-2 0-193,2-4 1,1 1 78,-5-1 1,5-3 105,-2-3 1,3-2-41,1-4 28,3-2-1061,2-4 850,17 0 0,-1-3 15,13 0 1,1-5 170,5 2 1,-2-2-19,2-1 1,1-1 496,-1 1 1,3-3-205,-3-1 1,-1-2 965,-5 2 0,-1-3-532,-3 0 0,-5-1 457,0-2 1,-9 4-311,-4-1 0,-2 4 611,-1-4 0,-1 6-421,-2 0 0,-3 2-81,-7 5 1,3 0-493,-3 3 0,3 0 0,1 0 1,-1 0-660,1 0 1,-1 4 336,-3 2 0,6 4-182,-2 2 1,3-2 106,-1 3 0,2 0-1117,2 0 0,2 0 338,-2-1 0,2 0 338,1 3 0,0-2 450,0 2 1,0-3-72,0 0 1,1-3 332,2-2 0,5 0-139,5-4 0,-1 0 105,-3-3 0,4 0 0,-1 0 0,4 0 609,-4 0 1,4-4-38,-4-2 0,4-3 171,-4 0 0,5 0-329,-2 0 0,0-1-119,0 1 0,-2 0-294,2-1 0,-2 1 116,2 0 0,-4 0 1,2 3 0,-3-1 373,-1 4 97,1 0-576,-5 3 0,-1 2 42,-4 4 0,-1 1-151,-2 9 1,-2-1 80,-5 4 0,4 0-583,0-1 0,3 1 303,-3-1 1,4-2-388,-1-1 0,2-3 235,1 0 1,1-2-80,2-4 1,2 1 99,4-4 0,2-1 62,1-5 0,2 0 438,5-6 1,0 0-158,-1-6 0,-2 2 707,-1-2 0,-2 4-362,2-2 0,-6 4 771,0 3 0,-5-2 223,2 5-964,-4 0 1,5 4-604,-3 2 0,0 2 265,-1 5 0,2 2-1661,4 1 1,5 3 393,1 0 0,4 1-394,3 2 1,5 0-1639,4-1 2908,0 1 1,-3-1 0,-1 1 0</inkml:trace>
  <inkml:trace contextRef="#ctx0" brushRef="#br1" timeOffset="96">10046 10689 7999,'0'-9'1638,"-4"-1"0,2 1-1568,-4 0 0,3 0-144,-3 3 2475,4 2-1674,-7 4 0,4 9-335,-4 7 1,0 6-129,-1 5 1,1 6 91,0 1 1,0 2-321,3 1 1,3-1-238,6-2 0,2 2-7,5-5 1,6-4-382,3-6 0,3-5 89,-1-4 0,2-6 136,2-2 0,1-4 253,-5-4 1,1-4-95,-3-4 1,-4-6 210,1 0 1,-6-2 288,-1-5 1,-3 3 457,-6-2 0,-5-1-73,-1-3 0,-6 0-241,-4 0 0,-1 0-687,-2 0 1,1 1 237,-1 2 0,1-1-1168,3 5 0,2 3-1307,7 6 846,-2 6 1,11 1 700,0 5 0,10 6 520,5 3 1,5 4 417,5 6 0,1 4 0,2 2 0,-2 1 0,3 2 0</inkml:trace>
  <inkml:trace contextRef="#ctx0" brushRef="#br1" timeOffset="97">10382 10894 7999,'9'15'0,"0"1"0,1-1 86,-1 4 0,-1-2 128,-2-1 1,-2-6 375,-4-3 122,0-5 1,0 1-251,0-6 1,0-4 204,0-5 1,-3-4-238,0-5 1,0-3 154,3-4 0,0-4-152,0-2 0,1-7-10,2-2 1,2-1-349,5 0 1,0-1 223,3 1 0,2 3-149,7 0 0,-3 9 76,3 7 1,-2 8-268,-2 11 1,-3 2 112,-3 4 0,-2 8-525,-4 4 0,-2 5 258,-4 1 1,0 5-33,0 2 0,-5 2 508,-4 1 1,-2-3 38,-4-1 0,-1-2 189,-2 3 0,0-4-249,2 0 1,3-4 535,4-1 0,0-4-255,3 3 0,3-3-269,6 0 0,8 2-32,7-2 1,5 2-259,5-2 0,4-2-341,2 3 1,-2 0-468,-1 0 0,-2-1 290,-1-3 1,-5-2-314,-5-1 1,0 0-791,-6 3 1,4 1-1,-4-1 1,0 0 1624,-6 0 0,2 5 0,-3 0 1</inkml:trace>
  <inkml:trace contextRef="#ctx0" brushRef="#br1" timeOffset="98">12104 11024 8137,'-9'9'0,"-1"1"0,1-4 862,0 0-81,4-4 446,1 2-746,4-4 0,1-7 204,2-2-287,2-11-218,4 5 0,4-16 536,-1-1-388,5-3 0,-3-6-378,5-3 0,-10 20 0,0-1 177,1-1 1,-1-1 0,1 0 0,0-1 205,1 0 0,-1 0 0,7-19 54,1 3 0,-5 11 83,-1 8 0,-4 8 184,-2 11-749,-4 1 0,2 10 27,-4 1 0,-3 8 17,0 8 1,-1 3-243,0 9 0,3 5 186,-2 8 1,2 0-412,1 6 1,4-8 161,3-2 0,2-4-65,3-1 0,2-6 92,1-4 0,3-7 388,-3-8 0,2-5 40,-1-8 1,0-4 58,-3-2 0,2-7 140,-3-2 0,2-6-163,-2-1 1,-1-2-186,1 2 1,-2-4-91,0 1 1,-1-2-1155,0-1 1,3 0 582,-3 0 1,6 1-656,-6-1 0,2 5 517,-1 4 1,2 3 438,0 6 0,4 3 410,-4 7 0,1 1 0,-4 2 0,-1 2 52,-2 5 0,-1-1-282,-5 0 2361,0 1-1123,0 3 0,-3 1 396,-1 1 0,-3 2-714,1-5 1,1 8-175,-1-2 0,4 3-389,-2-2 0,3-1 87,1 1 0,1 0-625,3-1 0,1 0 325,4-3 1,4-1-327,3-5 0,3-1 183,2-2 0,-1-2-86,2-8 1,-4-4 220,-2-4 1,-1-5 358,-5 2 1,-3-3 23,-7 0 1,0-4-74,0 0 1,-5-1-316,-5 2 0,1 0 228,-3-4 0,-2 3-1133,2-2 1,-1 6 489,4-1 0,3 8-2465,0 2 2085,4 3 1,-3 12 893,5 3 0,5 5 0,1 8 0,-2 6 0,8 5 0,-1 4 0</inkml:trace>
  <inkml:trace contextRef="#ctx0" brushRef="#br1" timeOffset="99">12896 10903 8137,'9'24'0,"0"-2"0,0-7 0,1 2 86,-1-5 1,0-1 242,1-4 0,-4 0 593,0-4-231,-4 0 0,6-7-218,-1-2 0,0-7-71,-1-2 0,6-7-147,-3-3 1,3-3 342,1-3 0,-3-2-153,2-4 1,-1-1 40,-2-3 0,0 2 54,1-4 1,-4 3-94,0 0 0,-3 9-282,3 3 0,-2 10 346,2 3-929,-4 8 0,2 8 344,-4 8 1,0 5-46,0 8 0,3 2 71,0 4 0,4 4-465,0 2 0,-2 2 3,1 1 1,0-3-166,3-3 0,2-2 300,1-1 0,0-2 126,3-1 1,-3-6 657,0-7 0,1-6-172,0-2 0,-1-3 25,-2-1 0,-2-6-102,-2-3 0,2-1 264,-2-6 1,3 1-248,0-4 0,-1-3-123,-1 1 0,0-2-804,-4 1 0,3-2 392,-3-4 0,3 4-1281,-2-1 1,3 4 400,-1-1 0,2 1 1238,2 2 0,3-2 0,1 7 0</inkml:trace>
  <inkml:trace contextRef="#ctx0" brushRef="#br1" timeOffset="100">13706 10521 8137,'4'-9'0,"-2"0"270,4-1 1,-3 1 702,3 0 0,-1-1-364,2 1 1,0 0 1810,-4-1-1161,4 1-41,-6 0 0,3 3-528,-4-1 1,-1 5-108,-2-1 0,-2 2-166,-4 1 1,-4 3-277,1 0 1,-5 5-45,2-2 0,0 3-201,0 4 0,4-3-493,-2 2 0,3 2 421,0-2 1,4 4-880,0-4 1,4 5 393,-1-2 1,5 0-136,1 0 1,4 0 282,-1 0 0,6 3 349,0-3 0,-2 0 92,-4 0 0,-1 0 118,1 0 1,-2 2 1008,-4-5 1,-1 4-570,-2-4 0,-2 2 712,-4-2 0,-5-1-440,-1 5 1,0-2-395,0 2 1,3 1-110,0-5 0,5 1-906,0 0 1,5-3 160,-1 3 0,7-2-214,6 1 1,3-3-936,6 3 1,5-7-1,4 5 1,5-7 1362,7 0 0,7-2 0,4-1 0</inkml:trace>
  <inkml:trace contextRef="#ctx0" brushRef="#br1" timeOffset="101">14478 10875 8072,'-13'-5'0,"-1"-2"1638,-1 4 0,-2-1 0,5 4 0,-4 1 0,4 3 0,-3 2-863,2 6 1,1 0-473,2 3 0,5 0-482,2 0 1,2 3 191,1-3 1,5 2-1107,5-2 1,0-1 92,5-5 0,1-1-488,3-1 0,-1-3 845,1-4 0,-5-1 231,-1-2 1,-1-7 914,-3-5 0,2-4-405,-8-3 0,1 1 303,-1-7 1,-2 2-322,2-5 1,1-2 1234,0-1 0,3-3-425,-1 0 0,2 0-324,2 0 0,2 5-273,0 4 0,4 8-81,-4 8 0,4 5-45,-4 4 1,-2 8 66,-4 8 0,-4 5 35,1 10 0,-2 4-65,-1 3 1,-4 4 92,-2 1 0,-3 5-285,0-2 1,-3 6-346,-1 0 0,-1 0-42,4-5 0,0 0-261,7-4 1,0 0-179,3-6 1,2-3 368,4-6 0,1-5 4,9-7 0,3-2 64,2-8 0,-2 0 275,-4-3 0,-2-7-92,2-2 0,-7-8 827,-2-1 1,-4-2 209,-2-5 0,-1-1 73,-2-5 0,-2 3-567,-5 0 0,-2 1-101,-1 6 0,1-2-1739,3 1 0,0 6 143,3-3-1305,-2 7 2653,7 2 0,1 2 0,5 3 0</inkml:trace>
  <inkml:trace contextRef="#ctx0" brushRef="#br1" timeOffset="102">15214 11192 8072,'-9'0'0,"3"0"1595,2 0-980,4-4 1,7-2-1360,5-3 397,7-4 1,17-7 114,4-8 1,-17 12 0,0-1 335,1-3 1,1 0 0,2-3 0,0 0 200,1-1 0,0-2 0,-1 0 0,-1-1-111,-4 0 0,-1 1 0,0 0 0,0 1 235,-2 0 0,-1 0 0,-2 2 0,0 1 155,12-18 0,-9 4 90,-6 12 1,-6 6 86,-1 9-182,-4 4-483,-2 5 1,-5 2 120,-4 4 0,-5 4-339,-1 9 1,-3 7 142,0 2 0,-1 6-527,0 0 1,2 5 142,1 1 0,4 1-527,6-4 0,2-1 213,4-2 1,5 2 141,4-5 0,10-8 98,9-4 1,7-11 127,5-1 0,8-7-78,-2-7 1,0-7 198,-3-11 1,0-2 190,0-1 0,-21 13 0,0-2 173,15-17 0,-2-3 226,-7-4 0,-1 2 3,-2-4 1,-3-1 378,-3-2 1,-5 3-19,-5 3 1,-3 6-261,-3 3 0,-2 10 1555,2 5-552,-6 9-338,-2 3-977,-4 4 0,-1 5-535,1 5 1,-4 4 608,-3 8 1,2 5-255,-2 4 1,5 5-219,-2 1 1,0 1-126,0 6 1,1-5-482,3 2 1,0-3 283,3-1 0,-2 1-362,2 3 0,2-7 419,0 0 1,2-9 245,-1-7 0,2-3-29,-2-6 397,2-4-162,1 0-48,0-14 1,1 2 525,2-9 1,-1 4-20,5-3 1,2-2 46,3-5 1,4 3-117,-4-3 0,4 1 24,-4-1 1,5 3-100,-2-3 0,-1 7 101,-2 2 0,-2 4-253,0 3 0,-1 2 70,0 4 0,-3 1-243,-3 2 0,2 5 155,1 4 0,-1 5-805,1-2 1,2 2 354,4-2 0,-1 0-754,5-3 0,-1-2 205,4-1 1,-3-1 372,-1-5 0,-3 0 726,0-3 1,-2-3-190,0 0 0,-5-4 265,-2 1 0,-2-2-280,-1-2 0,0 1 1156,0 0 1,-1 2 24,-2 1-668,-2 0-1654,-5 1 1,4 1-1680,0 4 1157,4 0 1,-2 4 190,4 2 1,0 3 1447,0 4 0,0-3 0,0 8 0,0-4 0</inkml:trace>
  <inkml:trace contextRef="#ctx0" brushRef="#br1" timeOffset="103">16490 11033 8072,'5'0'1343,"-1"0"-336,-4 0-263,4 0 184,-3 0-522,7 0 1,-6 0 12,5 0 0,-2-1-145,1-2 0,5 1-164,-1-4-26,5 0 0,0-5-95,3-1 1,1 1 97,-1-5 0,1 2 397,0-2 0,-1 0-148,1 3 0,-5-1 389,-1 4 1,-6 0 294,-1 7-784,-4-4 1,3 7-39,-5 0 1,-2 4-101,-1 5 1,1 3-65,-4 1 1,4 2-235,-1-2 0,-1 2-832,1-2 1,0 0 496,3 0 0,4-6-136,2 2 0,2-5 182,2 3 0,3-5 405,2 1 0,3-6 36,1-4 0,0-1 135,3-1 1,-5-1 2434,1 1-1899,-5 0 1,0 3 2292,-4-1-2139,-3 5 1,-2-1-1218,-4 6 424,4 3 0,1 3-1344,4 0 1,1 0-11,-1 1 0,0-1-269,1 0 1,-2-2-1639,-2-1 2295,2 0 0,-7 0 982,3 0 0,-12-3 0,-2 1 0</inkml:trace>
  <inkml:trace contextRef="#ctx0" brushRef="#br1" timeOffset="104">15437 10763 7984,'-18'0'0,"0"0"0,3 0 1558,5 0 1,8 0-852,8 0 1,7 1-23,12 2 0,5 0-321,10 3 1,8-4-432,-21-1 1,2 1-1,3-1 1,2-1-545,4 0 0,1 0 0,5 0 0,0-1 181,5 0 1,2-1 0,-17 0 0,2 1 0,-1-1-664,1-1 1,1 0 0,-1-1 1092,-1 1 0,1 0 0,-1 0 0,2-1 0,-1 0 0,0 1 0,15-2 0,0 0 0</inkml:trace>
  <inkml:trace contextRef="#ctx0" brushRef="#br1" timeOffset="105">17765 10512 7984,'5'-37'1243,"4"4"-932,-3 2 0,2 7 902,1 5-803,1 5 0,-4 8 59,0 3 0,-4 4-120,1 6 0,-3 3-131,-3 9 1,1 3 59,-4 3 0,0 4-39,-4 5 0,2 0-243,2 7 1,-1-3 105,4-1 0,-5 1-439,2-1 0,1 0 47,-1 0 1,-1 1 117,-2-1 0,-3-1 28,-1-2 0,1-3 32,3-6 0,-1-7 143,1-9-83,0-4 1,4-6-99,1-2 0,4-2 128,4-5 0,5-3-88,6-3 1,4-4 84,3-2 0,1-4 159,5 1 1,3-1-31,0 2 0,4 1 91,-4 4 0,0 5 393,-3 1 1,-5 4-103,-1 3 1,-6 3-353,-4 6 1,-6 3 92,-3 6 0,2 3-621,-2 4 0,0 2 264,-3 1 1,0 0-1290,0-4 0,4 1-102,2 0 1,6-5 760,4-1 0,2-7 760,0-3 0,1 2 0,-1 0 0</inkml:trace>
  <inkml:trace contextRef="#ctx0" brushRef="#br1" timeOffset="106">18417 10810 7984,'0'-15'1386,"-4"2"-1039,-2 4 0,0-1 504,0 1 0,-3 3-292,-4 0 1,-2 4 29,2-2 0,-2 3-183,3 1 1,-4 0-599,4 0-597,-1 5 40,4 0 1,4 4 261,2 0 1,3-2 298,3-1 1,2-1-289,4 1 0,1 1 43,-1-4 0,3 1 472,1-4 1,-1 3 45,-3 0 1,1 1 131,-1-1 0,0-1-33,1 4 0,-1-3 107,0 4 0,1-1-91,-1 3 1,-3 0-102,0 1 1,0 0-217,4 3 0,-4 2 108,0 7 0,-4-2-126,1 5 1,-2-3 1,-1 3 0,-1 0 78,-2 3 0,-2-5 59,-4-1 0,2-2 73,-3-2 0,3 0-2,-5-2 0,1-3-80,2-4 1,3 0 72,0-3-5,3 2-165,-5-7 1,8 2 72,0-6 1,1-2 361,5-4 0,1-5-35,2-1 1,1-4-27,3-3 0,-2-2 57,5-3 0,-1-2-50,4-2 0,-1 1-87,1-5 0,1 0 42,1-5 1,3 6 62,4 0 0,0 5-71,0 4 1,0 6-86,0 7 0,-8 6 266,-1 2 0,-6 3-109,-1 1 1,-6 6-255,-3 3 1,-3 1 110,-3 6 0,-2-1-543,-4 4 1,-4 0 236,1-1 0,-5 4-142,2 0 0,-6-2 123,-1-4 1,1 3-1470,2-3 1,0 1 46,1-5 0,0-3 1592,3 1 0,-3-1 0,4-4 0</inkml:trace>
  <inkml:trace contextRef="#ctx0" brushRef="#br1" timeOffset="107">18696 11145 7984,'-9'9'0,"1"1"492,1-1 1,-1 3-285,2 1 0,1-2 1825,-1-5-650,3 3-627,-1-8-22,4 3-361,0-8 1,1-1 119,2-5-647,3-3 181,7-6 0,2-1-388,3-5 369,5-4 0,2-4-436,6-5 1,-2 1 420,2 0 0,-15 16 0,1 0-57,0 0 1,0-1-1,2-2 1,1 0 78,0 1 0,1 0 0,-2 2 0,1 2 267,14-12 0,-6 10-126,-6 5 0,-7 9 114,-2 4 1,-7 6-46,-3 3 0,-2 7 96,-1 2 0,-4 3-123,-2 0 0,-3 2 18,0 2 1,-3 2-226,-1 4 0,-3-1 106,0 1 1,2-3-127,-2 0 1,1-4 315,-4 0 1,2-2-315,1-3 1,3-3-609,3-4 351,1-3-509,4-2 1,5-5 345,6-2 0,7 0-181,6-3 0,1 0 164,5-3 1,-1-2 253,4-1 1,0 2 133,0-3 1,0 0 218,0 0 0,0-2 69,0 2 0,0-3-170,0 0 1,-4-1 779,-3-2 0,-2 1-374,-4-1 0,-1 0 766,-5 1 0,-1 0-510,-1 3 1,-4 1 78,-6 5 0,1-1-301,-5 1 1,1 4-101,-3 2 1,-4 2-190,1 1 0,0 0-93,2 0 0,0 4-367,-2 2 0,2 2 260,1 2 0,0 2-665,2 1 0,2 2 320,-1-2 0,4 2-560,-1-3 1,1 5 90,-1-1 1,2-2 349,-2 2 1,3-2 233,3 2 1,-1 0 10,4-3 1,0-1 180,3-3 0,2-3-101,1 1 1,-1-5 478,1 1 1,1-2-193,0-1 0,0 0 531,0 0 0,-2-4-335,5-2 0,-4-1 245,4-2 0,-4 2-45,3-6 0,1 3 12,3 1 1,-4-2-75,1-1 1,-2 2-162,2-3 0,0 6 209,-3 1 1,-1 3 284,-3-4-404,1 5 1,-4-1-221,0 6 1,-4-1-187,1 5 1,-2 2 39,-1 3 1,-1 2-195,-2-2 1,2 0-538,-2 3 1,1-4 380,-1 2 1,2 0-31,-2 0 1,2-1 74,1-3 0,0-2-87,0-1 0,1-4 191,2 1 1,-1-2 319,4-1 0,0-1-54,4-2 0,2-5 301,0-5 1,2-3 112,-2 0 0,0 2-228,3-2 0,0 5 88,0-2 1,-1 3-10,-5 1 0,-3 0 1125,0 3-738,-4-2-630,7 7 1,-8 1-432,2 6 0,2 2 251,1 2 1,-1 2-1377,2 1 0,-1 0 751,3-1 1,0 0-957,1 3 0,0-2 707,2 2 1,-1-2-711,1 2 1,-2 0 1273,-4 0 1,2 3-1,-3-4 1</inkml:trace>
  <inkml:trace contextRef="#ctx0" brushRef="#br1" timeOffset="108">20084 11136 7984,'-10'0'0,"1"0"3276,0 0-935,3-4-1255,-2 3-529,7-8 87,-3 8-224,0-3-420,3 4 0,-3-4 0,4-1 0</inkml:trace>
  <inkml:trace contextRef="#ctx0" brushRef="#br1" timeOffset="109">13855 2141 8585,'-24'-4'-48,"4"-1"1,6-4 91,0 0 120,-2-1 121,5 1-72,-2 0 1,8 2-34,2 1-143,2 0 317,1-3-513,0 4 182,0-4 0,5 7 212,4-4-327,4 4 68,6-2 1,5 3 142,4-2 1,5 2-158,7-3 0,8 3-947,-21 1 1,2 0 948,-2 0 0,2 0 0,5 0 0,1 0 40,0 0 1,1 0 0,4 2-1,0 0-373,4-1 1,2 1 0,2 0 0,0 0 291,3 0 0,1-1 0,0-1 0,0 1 41,-2 0 1,-1 1-1,2-1 1,-1-1 11,-1 0 1,1 0 0,1 0-1,0 0 5,-2 0 0,-1 0 0,1 0 0,-1 0 93,-4 0 0,-1 0 1,2 0-1,0-1-38,-2 0 1,1-1 0,2 1 0,0 0 88,-3-2 0,1 0 0,-1 1 0,-1 2-43,-5-2 0,0 0 0,-2 2 0,-1-1-135,-1 2 0,-1-2 0,2 0 0,0-1 117,-3 1 0,0-1 0,-1-1 0,-1 0 1,-2 1 1,-1 1 0,21-2-330,0 3 1,-2 0 53,-4 0 0,-5 3-550,-5 0 1,-2 4 27,-1-1 732,0 3 0,-5 1 0,-1 3 0,0 0 0,3-2 0,4-2 0</inkml:trace>
  <inkml:trace contextRef="#ctx0" brushRef="#br1" timeOffset="110">11471 10242 8112,'-15'-9'279,"3"-4"629,6 1-698,2-1-35,4 8 0,7 1-271,2 4 0,7 3 137,-1 0 1,4 0-223,3-3 1,1 0 155,5 0 0,5 0 278,5 0 0,8 0-210,-18 1 1,0-2-1,4 0 1,1-1-327,4 1 0,1-1 1,4-1-1,1 0 171,4 1 0,2 1 0,-2-1 0,0 1-314,3 0 0,-1 2 0,0 0 1,-1 1 372,0-1 0,0 1 0,-1 0 0,1-1 50,2-1 0,-1 0 0,-3 0 1,-1 0-76,0 0 0,0 0 0,-2 0 0,-1-1-114,-1 0 0,-1-1 0,-1 0 0,0 0 208,-1-1 1,-1 0 0,-4-1-1,0 0-6,-2 3 1,0-1 0,-2-1-1,-1 0 58,-1 2 1,-1-1 0,21-4 39,-3 3 0,-12 0-58,-1 3 1,-5 0 452,-1 0 1,1 0-415,-5 0 1,-3 0 664,-6 0 0,-1 0-610,-2 0 1001,-4 0-360,-1 0-291,-4 0 1,-7-4-618,-2 1 0,0-1 58,3 1 18,0-2 1,-2-4 38,2-1 1,-2-3-142,5-3 0,-3-1 38,3-2 1,-3-4 50,3-1 0,-4-11-44,4-2 0,-3-10 90,3-3 0,0 21 0,0-1-191,1-2 1,1-1-1,-3-2 1,0 0 227,1-2 1,0 0 0,1 1 0,-1 1 62,0-1 1,0 0 0,0 3-1,0 0 0,-2 0 1,0 1 0,1 0 0,-1 2 174,0 3 0,1 1 0,-6-25-353,1 14 0,3-1 215,0 7 0,-1-2-272,-2 5 0,-1-1 101,-3 7 1,2 0-58,-5 4 0,1 0 57,-4 3 0,0 4 375,-3 5 1,-5 4-432,-4-1 0,-7 2 0,0 1 0,-5 4-326,0 2 0,-7 2 368,24-3 0,-1 0 0,-3-1 0,-2 1-35,0 0 0,-1-1 1,-3 1-1,1 0-239,-1-1 0,0 1 0,-2-2 1,0 0 345,-1 0 0,0 0 0,-3 0 0,0 1-20,2 0 1,0 1-1,-1 0 1,1 0 36,2 1 1,1 1 0,-1-2 0,-1 0-44,0 1 0,0 0 0,-1 0 0,0 0 21,3 0 0,0 0 0,0-1 0,2 1 41,2 0 0,0 0 0,1 1 0,-1-1-172,0 1 1,1-1 0,2 0 0,0 0 174,2-1 1,0 0 0,-19 3-47,6-2 0,4 2 12,3-2 0,3 0-14,6 0 1,-1-3 381,4 3 1,4-3-385,2 3 0,5 0 585,-2 0 1,3 1-603,1-4 0,3 4 341,-1 0 0,2 1-355,-1 1 0,-2 1 37,2-1 1,1 5 125,2 5 1,-1 2-55,1 7 0,0 2 16,3 7 0,3 8-332,0 5 1,-1-24 0,0 1 235,0-1 0,-1 1 0,0 0 0,0 0-23,3 0 0,-1-1 1,-2 1-1,0 1 53,0 0 0,1 0 0,0 23-78,1-5 1,-2-3 40,2-6 1,-2-4 85,-1-2 1,0-6-91,0-4 1,0-5-113,0-4 1,1-1-126,2-2 0,-1 0-346,5 1 0,-1 0-524,3 2 1121,0-1 0,5 6 0,0-2 0</inkml:trace>
  <inkml:trace contextRef="#ctx0" brushRef="#br1" timeOffset="111">11862 10456 8308,'-8'-31'380,"2"0"1,2 1 557,3 1 0,7 5-865,3 3 0,0 5-229,4 4 1,-3 5 211,-1 4 1,1 4-191,-1 6 0,-3 1 112,0 10 0,-4 3 38,1 7 1,-1 4 88,-2 2 0,0 7-107,0 2 0,0 4-363,0 2 1,-4 2 391,3-25 1,-1 1 0,0 0 0,0 1-16,0-2 1,1 0 0,-1 26-17,-1-26 0,0 1 1,1 0-1,1 1-37,-2 0 1,-1-1-1,3 0 1,0-1 73,-2 18 1,1-3-80,-1-4 1,2 0 51,-2-3 1,3-6 24,3-7 0,2-1-15,5-1 1,3-1-76,3 1 0,2-5 64,4-1 0,2-3 1,4-1 0,7 0-25,2-3 0,6-2-76,1-4 0,7 0 87,-24 0 1,1 0 0,2 0 0,0 0 9,3 0 1,0 0 0,0 0 0,1 0-265,1 0 0,1 0 0,0 0 0,1 0 295,3 0 1,0 0 0,2 0-1,0 0 6,2 0 0,-1 0 1,1 2-1,-1 0-88,-1 1 0,0 0 1,0 1-1,0 1 58,-1-1 0,1 1 0,1 1 0,-1 0-53,-1 0 1,-1 1-1,-2-1 1,-1 1 44,-5 0 1,-1-1-1,-2-3 1,0 1-36,-2 1 1,-1-1 0,26 2 27,-9 1 1,0-3 308,-12-4 0,0 0-9,-3 0 0,-1 0 32,-2 0 0,-3 1-341,-3 2 0,-1-2 466,-3 2 1,2-2-303,-5-1 0,0 0 599,-2 0 0,-4 0-225,0 0 10,0-4-428,0 3 61,2-7 1,-7 2-275,3-3 1,-4 0 77,0 0 0,0-1-102,0 1 1,0 0 90,0-1 0,1-3-169,2-3 0,-1 2 36,4-2 0,0-2 11,0-4 1,2-4 62,-2 1 0,3-3 130,0-3 1,-3-2-57,0-4 1,-3-1 18,4-3 1,-5-1-187,1-5 1,-2 1 166,-1-1 0,0 0 42,0-3 0,-3 3-28,0 1 0,-5 0 102,2 6 1,-1-4-45,1 0 0,-3 6 95,3 1 1,-2 1-175,-1-1 1,3 3 61,3 0 1,1 5-153,-1 1 1,2 1 142,-2 5 0,1 1-32,-1 2 0,2 5 17,-2 1-138,-2 3 543,-1 0-483,-3 1 0,3 4 23,0 2-64,4 2-94,-3 1 166,1 0 1,2 0-52,-4 0 0,0 1 113,-3 2 1,-2-2-5,-1 2 0,-3 1 62,-3-1 0,-5 4 210,-2-4 0,-2 1-97,-1-1 0,-4-2-140,-2 2 0,2-1-152,1 1 0,3-2 179,3 2 0,3-2-2477,7-1 1322,6 0 1077,13 0 0,10 5 0,10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00452-0963-5E4E-92A4-869BD726EF81}" type="datetimeFigureOut">
              <a:rPr lang="en-US" smtClean="0"/>
              <a:t>1/10/24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BC955-B2BD-8140-B996-13FB155E0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62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more I see folks in office</a:t>
            </a:r>
            <a:r>
              <a:rPr lang="en-US" baseline="0" dirty="0"/>
              <a:t> hours, the better I can make the course b/c I know what </a:t>
            </a:r>
            <a:r>
              <a:rPr lang="en-US" baseline="0" dirty="0" err="1"/>
              <a:t>ppl</a:t>
            </a:r>
            <a:r>
              <a:rPr lang="en-US" baseline="0" dirty="0"/>
              <a:t> are confused by.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BC955-B2BD-8140-B996-13FB155E06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42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CCCB9E-23EE-6B47-A7E9-90362D6ACA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45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BC955-B2BD-8140-B996-13FB155E06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92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db-engines.com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/ranking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BC955-B2BD-8140-B996-13FB155E06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5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Schema is kind of like defining a </a:t>
            </a:r>
            <a:r>
              <a:rPr lang="en-US" dirty="0" err="1"/>
              <a:t>struct</a:t>
            </a:r>
            <a:r>
              <a:rPr lang="en-US" dirty="0"/>
              <a:t> in C++.  You define what members the class has and</a:t>
            </a:r>
            <a:r>
              <a:rPr lang="en-US" baseline="0" dirty="0"/>
              <a:t> what their data types are.</a:t>
            </a:r>
          </a:p>
          <a:p>
            <a:r>
              <a:rPr lang="en-US" baseline="0" dirty="0"/>
              <a:t>Each row in a DB is an instance of the class, so an instance of the entire relation is a collection of these rows.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BC955-B2BD-8140-B996-13FB155E068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77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BC955-B2BD-8140-B996-13FB155E068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09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Often, many real world databases create artificial keys,</a:t>
            </a:r>
            <a:r>
              <a:rPr lang="en-US" baseline="0" dirty="0"/>
              <a:t> because often we want to be 100% sure we will never have any duplicates in combinations of attributes.</a:t>
            </a:r>
            <a:endParaRPr lang="en-US" dirty="0"/>
          </a:p>
          <a:p>
            <a:r>
              <a:rPr lang="en-US" dirty="0"/>
              <a:t>What are the keys in these relations?  Key for student table = SID.  Key(class) = CRN</a:t>
            </a:r>
            <a:r>
              <a:rPr lang="en-US" baseline="0" dirty="0"/>
              <a:t> or maybe &lt;</a:t>
            </a:r>
            <a:r>
              <a:rPr lang="en-US" baseline="0" dirty="0" err="1"/>
              <a:t>CRN,Sem,Year</a:t>
            </a:r>
            <a:r>
              <a:rPr lang="en-US" baseline="0" dirty="0"/>
              <a:t>&gt;  Key(grades)=all </a:t>
            </a:r>
            <a:r>
              <a:rPr lang="en-US" baseline="0" dirty="0" err="1"/>
              <a:t>attribs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BC955-B2BD-8140-B996-13FB155E068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49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50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5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6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6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7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4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13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3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5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0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49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E81ED-7ABB-F141-9977-DD4AD2972550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5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49647-BEE2-13FA-D6AB-D2941350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C5F17-4D4F-BAD4-3CE6-57D630CBD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E25B0FDE-83DA-ECFC-42EE-735234B36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854" y="1417638"/>
            <a:ext cx="9209988" cy="279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608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succeed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Come to class.</a:t>
            </a:r>
          </a:p>
          <a:p>
            <a:r>
              <a:rPr lang="en-US" dirty="0"/>
              <a:t>Ask questions when you are confused: in class or office hours.</a:t>
            </a:r>
          </a:p>
          <a:p>
            <a:r>
              <a:rPr lang="en-US" dirty="0"/>
              <a:t>Take notes, preferably on paper.</a:t>
            </a:r>
          </a:p>
          <a:p>
            <a:r>
              <a:rPr lang="en-US" dirty="0"/>
              <a:t>Do not leave readings, homework, projects to the last minute. You can't BS (most) of these.</a:t>
            </a:r>
          </a:p>
        </p:txBody>
      </p:sp>
    </p:spTree>
    <p:extLst>
      <p:ext uri="{BB962C8B-B14F-4D97-AF65-F5344CB8AC3E}">
        <p14:creationId xmlns:p14="http://schemas.microsoft.com/office/powerpoint/2010/main" val="64699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about 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6" r="67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13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about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  <a:p>
            <a:r>
              <a:rPr lang="en-US" dirty="0"/>
              <a:t>Year at Rhodes (first-year, sophomore, etc.)</a:t>
            </a:r>
          </a:p>
          <a:p>
            <a:r>
              <a:rPr lang="en-US" dirty="0"/>
              <a:t>Where you're from</a:t>
            </a:r>
          </a:p>
          <a:p>
            <a:r>
              <a:rPr lang="en-US" dirty="0"/>
              <a:t>What is your favorite midnight snack?</a:t>
            </a:r>
          </a:p>
          <a:p>
            <a:r>
              <a:rPr lang="en-US" dirty="0"/>
              <a:t>Bonus points if you introduce us to your pet(s) as well.</a:t>
            </a:r>
          </a:p>
        </p:txBody>
      </p:sp>
    </p:spTree>
    <p:extLst>
      <p:ext uri="{BB962C8B-B14F-4D97-AF65-F5344CB8AC3E}">
        <p14:creationId xmlns:p14="http://schemas.microsoft.com/office/powerpoint/2010/main" val="641252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databases?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reasons</a:t>
            </a:r>
          </a:p>
          <a:p>
            <a:r>
              <a:rPr lang="en-US" dirty="0"/>
              <a:t>Programming reasons</a:t>
            </a:r>
          </a:p>
          <a:p>
            <a:r>
              <a:rPr lang="en-US" dirty="0"/>
              <a:t>Business (get a job) reasons</a:t>
            </a:r>
          </a:p>
          <a:p>
            <a:r>
              <a:rPr lang="en-US" dirty="0"/>
              <a:t>Student reasons</a:t>
            </a:r>
          </a:p>
        </p:txBody>
      </p:sp>
    </p:spTree>
    <p:extLst>
      <p:ext uri="{BB962C8B-B14F-4D97-AF65-F5344CB8AC3E}">
        <p14:creationId xmlns:p14="http://schemas.microsoft.com/office/powerpoint/2010/main" val="12261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you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Database design</a:t>
            </a:r>
          </a:p>
          <a:p>
            <a:pPr lvl="1"/>
            <a:r>
              <a:rPr lang="en-US" dirty="0"/>
              <a:t>How do you model your data so it can be stored in a database?</a:t>
            </a:r>
          </a:p>
          <a:p>
            <a:r>
              <a:rPr lang="en-US" dirty="0"/>
              <a:t>Database programming</a:t>
            </a:r>
          </a:p>
          <a:p>
            <a:pPr lvl="1"/>
            <a:r>
              <a:rPr lang="en-US" dirty="0"/>
              <a:t>How do I use a database to ask it questions about my data (</a:t>
            </a:r>
            <a:r>
              <a:rPr lang="en-US" b="1" i="1" dirty="0"/>
              <a:t>queries</a:t>
            </a:r>
            <a:r>
              <a:rPr lang="en-US" dirty="0"/>
              <a:t>)?</a:t>
            </a:r>
          </a:p>
          <a:p>
            <a:pPr lvl="1"/>
            <a:r>
              <a:rPr lang="en-US" dirty="0"/>
              <a:t>How do I use a programming language to interact with a database?</a:t>
            </a:r>
          </a:p>
          <a:p>
            <a:r>
              <a:rPr lang="en-US" dirty="0"/>
              <a:t>Database implementation</a:t>
            </a:r>
          </a:p>
          <a:p>
            <a:pPr lvl="1"/>
            <a:r>
              <a:rPr lang="en-US" dirty="0"/>
              <a:t>How does the database itself work; i.e., how does it store, find, and retrieve data efficiently?</a:t>
            </a:r>
          </a:p>
        </p:txBody>
      </p:sp>
    </p:spTree>
    <p:extLst>
      <p:ext uri="{BB962C8B-B14F-4D97-AF65-F5344CB8AC3E}">
        <p14:creationId xmlns:p14="http://schemas.microsoft.com/office/powerpoint/2010/main" val="395488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goal of a database?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Electronic record-keeping, enabling </a:t>
            </a:r>
            <a:r>
              <a:rPr lang="en-US" b="1" dirty="0"/>
              <a:t>fast</a:t>
            </a:r>
            <a:r>
              <a:rPr lang="en-US" dirty="0"/>
              <a:t> and </a:t>
            </a:r>
            <a:r>
              <a:rPr lang="en-US" b="1" dirty="0"/>
              <a:t>convenient</a:t>
            </a:r>
            <a:r>
              <a:rPr lang="en-US" dirty="0"/>
              <a:t> access to the information inside.</a:t>
            </a:r>
          </a:p>
          <a:p>
            <a:r>
              <a:rPr lang="en-US" dirty="0"/>
              <a:t>DBMS = Database management system</a:t>
            </a:r>
          </a:p>
          <a:p>
            <a:pPr lvl="1"/>
            <a:r>
              <a:rPr lang="en-US" dirty="0"/>
              <a:t>Software that stores individual databases and knows how to search the information inside.</a:t>
            </a:r>
          </a:p>
          <a:p>
            <a:pPr lvl="1"/>
            <a:r>
              <a:rPr lang="en-US" dirty="0"/>
              <a:t>RDBMS = Relational DBMS</a:t>
            </a:r>
          </a:p>
          <a:p>
            <a:pPr lvl="1"/>
            <a:r>
              <a:rPr lang="en-US" dirty="0"/>
              <a:t>Examples: Oracle, MS SQL Server, MS Access, MySQL, </a:t>
            </a:r>
            <a:r>
              <a:rPr lang="en-US" dirty="0" err="1"/>
              <a:t>PostgreSQL</a:t>
            </a:r>
            <a:r>
              <a:rPr lang="en-US" dirty="0"/>
              <a:t>, IBM DB2, SQLite</a:t>
            </a:r>
          </a:p>
        </p:txBody>
      </p:sp>
    </p:spTree>
    <p:extLst>
      <p:ext uri="{BB962C8B-B14F-4D97-AF65-F5344CB8AC3E}">
        <p14:creationId xmlns:p14="http://schemas.microsoft.com/office/powerpoint/2010/main" val="291085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DBMS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Support massive amounts of data</a:t>
            </a:r>
          </a:p>
          <a:p>
            <a:pPr lvl="1"/>
            <a:r>
              <a:rPr lang="en-US" dirty="0"/>
              <a:t>Giga-, </a:t>
            </a:r>
            <a:r>
              <a:rPr lang="en-US" dirty="0" err="1"/>
              <a:t>tera</a:t>
            </a:r>
            <a:r>
              <a:rPr lang="en-US" dirty="0"/>
              <a:t>-, petabytes</a:t>
            </a:r>
          </a:p>
          <a:p>
            <a:r>
              <a:rPr lang="en-US" dirty="0"/>
              <a:t>Persistent storage</a:t>
            </a:r>
          </a:p>
          <a:p>
            <a:pPr lvl="1"/>
            <a:r>
              <a:rPr lang="en-US" dirty="0"/>
              <a:t>Data continues to live long after program finishes.</a:t>
            </a:r>
          </a:p>
          <a:p>
            <a:r>
              <a:rPr lang="en-US" dirty="0"/>
              <a:t>Efficient and convenient access</a:t>
            </a:r>
          </a:p>
          <a:p>
            <a:pPr lvl="1"/>
            <a:r>
              <a:rPr lang="en-US" dirty="0"/>
              <a:t>Efficient: don't search the entire thing to answer a question!</a:t>
            </a:r>
          </a:p>
          <a:p>
            <a:pPr lvl="1"/>
            <a:r>
              <a:rPr lang="en-US" dirty="0"/>
              <a:t>Convenient: allow users to ask questions as easily as possible.</a:t>
            </a:r>
          </a:p>
          <a:p>
            <a:r>
              <a:rPr lang="en-US" dirty="0"/>
              <a:t>Secure, concurrent, and atomic access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88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B9F20-394A-C640-B935-F6A80F4FF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5670"/>
            <a:ext cx="8229600" cy="5890493"/>
          </a:xfrm>
        </p:spPr>
        <p:txBody>
          <a:bodyPr/>
          <a:lstStyle/>
          <a:p>
            <a:r>
              <a:rPr lang="en-US" dirty="0"/>
              <a:t>Secure, concurrent, and atomic access</a:t>
            </a:r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9ABF137-2579-574A-8551-6F59C0557C47}"/>
                  </a:ext>
                </a:extLst>
              </p14:cNvPr>
              <p14:cNvContentPartPr/>
              <p14:nvPr/>
            </p14:nvContentPartPr>
            <p14:xfrm>
              <a:off x="953280" y="146520"/>
              <a:ext cx="7484040" cy="4016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9ABF137-2579-574A-8551-6F59C0557C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1320" y="130320"/>
                <a:ext cx="7521840" cy="404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6011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build a better Workday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Professors offer classes, students register, get grades</a:t>
            </a:r>
          </a:p>
          <a:p>
            <a:r>
              <a:rPr lang="en-US" dirty="0"/>
              <a:t>What are some questions we (students or faculty) could ask of this database system?</a:t>
            </a:r>
          </a:p>
          <a:p>
            <a:pPr lvl="1"/>
            <a:r>
              <a:rPr lang="en-US" dirty="0"/>
              <a:t>Find my GPA.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3757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build a better Workday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security, concurrency, and atomicity important here?</a:t>
            </a:r>
          </a:p>
        </p:txBody>
      </p:sp>
    </p:spTree>
    <p:extLst>
      <p:ext uri="{BB962C8B-B14F-4D97-AF65-F5344CB8AC3E}">
        <p14:creationId xmlns:p14="http://schemas.microsoft.com/office/powerpoint/2010/main" val="322999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75" y="275897"/>
            <a:ext cx="5211641" cy="479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8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Advantages?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Disadvantages?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7319" y="1417638"/>
            <a:ext cx="4219481" cy="421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00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files and Python/Java programs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3E36C-AC8F-184E-AF89-78CF6B8C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10" y="2462886"/>
            <a:ext cx="5725920" cy="3079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25A612-9286-1841-9DB3-04A3DA7A1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334" y="2755197"/>
            <a:ext cx="4729466" cy="366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58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562" y="274638"/>
            <a:ext cx="4938092" cy="1143000"/>
          </a:xfrm>
        </p:spPr>
        <p:txBody>
          <a:bodyPr/>
          <a:lstStyle/>
          <a:p>
            <a:r>
              <a:rPr lang="en-US" dirty="0"/>
              <a:t>Solution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Let's use CSV:</a:t>
            </a:r>
            <a:br>
              <a:rPr lang="en-US" dirty="0"/>
            </a:br>
            <a:r>
              <a:rPr lang="en-US" dirty="0"/>
              <a:t>  (comma-separated</a:t>
            </a:r>
            <a:br>
              <a:rPr lang="en-US" dirty="0"/>
            </a:br>
            <a:r>
              <a:rPr lang="en-US" dirty="0"/>
              <a:t>      values)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Hermione,Granger,R123,Potions,A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Draco,Malfoy,R111,Potions,B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Harry,Potter,R234,Potions,A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Ronald,Weasley,R345,Potions,C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5481" y="274638"/>
            <a:ext cx="4044781" cy="26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16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8474"/>
            <a:ext cx="8229600" cy="5607689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Hermione,Granger,R123,Potions,A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Draco,Malfoy,R111,Potions,B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Harry,Potter,R234,Potions,A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Ronald,Weasley,R345,Potions,C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Harry,Potter,R234,Herbology,B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Hermione,Granger,R123,Herbology,A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1482"/>
          </a:xfrm>
        </p:spPr>
        <p:txBody>
          <a:bodyPr>
            <a:normAutofit fontScale="90000"/>
          </a:bodyPr>
          <a:lstStyle/>
          <a:p>
            <a:r>
              <a:rPr lang="en-US" dirty="0"/>
              <a:t>What's the issue here?</a:t>
            </a:r>
          </a:p>
        </p:txBody>
      </p:sp>
    </p:spTree>
    <p:extLst>
      <p:ext uri="{BB962C8B-B14F-4D97-AF65-F5344CB8AC3E}">
        <p14:creationId xmlns:p14="http://schemas.microsoft.com/office/powerpoint/2010/main" val="711655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88"/>
            <a:ext cx="8229600" cy="60026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u="sng" dirty="0"/>
              <a:t>File 1: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Hermione,Granger,R12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Draco,Malfoy,R111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Harry,Potter,R234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Ronald,Weasley,R345</a:t>
            </a:r>
          </a:p>
          <a:p>
            <a:pPr marL="0" indent="0">
              <a:buNone/>
            </a:pPr>
            <a:endParaRPr lang="en-US" u="sng" dirty="0">
              <a:cs typeface="Consolas"/>
            </a:endParaRPr>
          </a:p>
          <a:p>
            <a:pPr marL="0" indent="0">
              <a:buNone/>
            </a:pPr>
            <a:r>
              <a:rPr lang="en-US" u="sng" dirty="0">
                <a:cs typeface="Consolas"/>
              </a:rPr>
              <a:t>File 2: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R123,Potions,A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R111,Potions,B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R234,Potions,A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R345,Potions,C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R234,Herbology,B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R123,Herbology,A</a:t>
            </a:r>
          </a:p>
        </p:txBody>
      </p:sp>
    </p:spTree>
    <p:extLst>
      <p:ext uri="{BB962C8B-B14F-4D97-AF65-F5344CB8AC3E}">
        <p14:creationId xmlns:p14="http://schemas.microsoft.com/office/powerpoint/2010/main" val="4187062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Inconvenient – need to know Python/Java to get at data!</a:t>
            </a:r>
          </a:p>
          <a:p>
            <a:r>
              <a:rPr lang="en-US" dirty="0"/>
              <a:t>Redundancy/inconsistency</a:t>
            </a:r>
          </a:p>
          <a:p>
            <a:r>
              <a:rPr lang="en-US" dirty="0"/>
              <a:t>Integrity problems</a:t>
            </a:r>
          </a:p>
          <a:p>
            <a:r>
              <a:rPr lang="en-US" dirty="0"/>
              <a:t>Atomicity problems</a:t>
            </a:r>
          </a:p>
          <a:p>
            <a:r>
              <a:rPr lang="en-US" dirty="0"/>
              <a:t>Concurrent access problems</a:t>
            </a:r>
          </a:p>
          <a:p>
            <a:r>
              <a:rPr lang="en-US" dirty="0"/>
              <a:t>Security problems</a:t>
            </a:r>
          </a:p>
        </p:txBody>
      </p:sp>
    </p:spTree>
    <p:extLst>
      <p:ext uri="{BB962C8B-B14F-4D97-AF65-F5344CB8AC3E}">
        <p14:creationId xmlns:p14="http://schemas.microsoft.com/office/powerpoint/2010/main" val="243456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there problems?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main reasons:</a:t>
            </a:r>
          </a:p>
          <a:p>
            <a:pPr lvl="1"/>
            <a:r>
              <a:rPr lang="en-US" dirty="0"/>
              <a:t>The description of how the files are laid out is buried within the Python/Java code itself (if it's documented at all)</a:t>
            </a:r>
          </a:p>
          <a:p>
            <a:pPr lvl="1"/>
            <a:r>
              <a:rPr lang="en-US" dirty="0"/>
              <a:t>There is no support for </a:t>
            </a:r>
            <a:r>
              <a:rPr lang="en-US" b="1" dirty="0"/>
              <a:t>transactions</a:t>
            </a:r>
            <a:r>
              <a:rPr lang="en-US" dirty="0"/>
              <a:t> (supporting concurrency, atomicity, integrity, and recovery)</a:t>
            </a:r>
          </a:p>
          <a:p>
            <a:r>
              <a:rPr lang="en-US" b="1" dirty="0"/>
              <a:t>DBMSs handle exactly these two problems.</a:t>
            </a:r>
          </a:p>
        </p:txBody>
      </p:sp>
    </p:spTree>
    <p:extLst>
      <p:ext uri="{BB962C8B-B14F-4D97-AF65-F5344CB8AC3E}">
        <p14:creationId xmlns:p14="http://schemas.microsoft.com/office/powerpoint/2010/main" val="308173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Edgar F. </a:t>
            </a:r>
            <a:r>
              <a:rPr lang="en-US" dirty="0" err="1"/>
              <a:t>Codd</a:t>
            </a:r>
            <a:r>
              <a:rPr lang="en-US" dirty="0"/>
              <a:t> was a researcher</a:t>
            </a:r>
            <a:br>
              <a:rPr lang="en-US" dirty="0"/>
            </a:br>
            <a:r>
              <a:rPr lang="en-US" dirty="0"/>
              <a:t>at IBM who conceived a new</a:t>
            </a:r>
            <a:br>
              <a:rPr lang="en-US" dirty="0"/>
            </a:br>
            <a:r>
              <a:rPr lang="en-US" dirty="0"/>
              <a:t>way of organizing data based</a:t>
            </a:r>
            <a:br>
              <a:rPr lang="en-US" dirty="0"/>
            </a:br>
            <a:r>
              <a:rPr lang="en-US" dirty="0"/>
              <a:t>on the mathematical concept</a:t>
            </a:r>
            <a:br>
              <a:rPr lang="en-US" dirty="0"/>
            </a:br>
            <a:r>
              <a:rPr lang="en-US" dirty="0"/>
              <a:t>of a </a:t>
            </a:r>
            <a:r>
              <a:rPr lang="en-US" b="1" i="1" dirty="0"/>
              <a:t>relation</a:t>
            </a:r>
            <a:r>
              <a:rPr lang="en-US" dirty="0"/>
              <a:t>. (1970)</a:t>
            </a:r>
          </a:p>
          <a:p>
            <a:r>
              <a:rPr lang="en-US" dirty="0"/>
              <a:t>Relation: a set of ordered </a:t>
            </a:r>
            <a:br>
              <a:rPr lang="en-US" dirty="0"/>
            </a:br>
            <a:r>
              <a:rPr lang="en-US" dirty="0"/>
              <a:t>tuples  (oh, no, CS172 stuff</a:t>
            </a:r>
            <a:r>
              <a:rPr lang="is-IS" dirty="0"/>
              <a:t>…)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752" y="1952172"/>
            <a:ext cx="2296048" cy="326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6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 of RDBMS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4031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(R)DBMS = relational database management system.</a:t>
            </a:r>
          </a:p>
          <a:p>
            <a:r>
              <a:rPr lang="en-US" dirty="0"/>
              <a:t>Data is stored in </a:t>
            </a:r>
            <a:r>
              <a:rPr lang="en-US" b="1" i="1" dirty="0"/>
              <a:t>relations</a:t>
            </a:r>
            <a:r>
              <a:rPr lang="en-US" dirty="0"/>
              <a:t>, which resemble tables: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Underlying data structures are more complicated.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142386"/>
              </p:ext>
            </p:extLst>
          </p:nvPr>
        </p:nvGraphicFramePr>
        <p:xfrm>
          <a:off x="1524000" y="3284447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421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 of RDBMS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issue </a:t>
            </a:r>
            <a:r>
              <a:rPr lang="en-US" b="1" i="1" dirty="0"/>
              <a:t>queries</a:t>
            </a:r>
            <a:r>
              <a:rPr lang="en-US" dirty="0"/>
              <a:t> to the DBMS, which are handled by the </a:t>
            </a:r>
            <a:r>
              <a:rPr lang="en-US" b="1" i="1" dirty="0"/>
              <a:t>query processor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Behind the scenes: </a:t>
            </a:r>
            <a:r>
              <a:rPr lang="en-US" i="1" dirty="0"/>
              <a:t>query optimizer </a:t>
            </a:r>
            <a:r>
              <a:rPr lang="en-US" dirty="0"/>
              <a:t>handles all the details of figuring out the most efficient way to answer the query, which might involve combining multiple tables, sorting the data, selecting only a subset of it, ...</a:t>
            </a:r>
          </a:p>
          <a:p>
            <a:r>
              <a:rPr lang="en-US" dirty="0"/>
              <a:t>The </a:t>
            </a:r>
            <a:r>
              <a:rPr lang="en-US" b="1" i="1" dirty="0"/>
              <a:t>transaction manager </a:t>
            </a:r>
            <a:r>
              <a:rPr lang="en-US" dirty="0"/>
              <a:t>handles all the details of atomicity and concurrency. </a:t>
            </a:r>
          </a:p>
        </p:txBody>
      </p:sp>
    </p:spTree>
    <p:extLst>
      <p:ext uri="{BB962C8B-B14F-4D97-AF65-F5344CB8AC3E}">
        <p14:creationId xmlns:p14="http://schemas.microsoft.com/office/powerpoint/2010/main" val="415627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406" y="349440"/>
            <a:ext cx="4681702" cy="45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93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36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18320"/>
            <a:ext cx="5959476" cy="5007843"/>
          </a:xfrm>
        </p:spPr>
        <p:txBody>
          <a:bodyPr/>
          <a:lstStyle/>
          <a:p>
            <a:r>
              <a:rPr lang="en-US" dirty="0"/>
              <a:t>RDBMS = Relational database management system.</a:t>
            </a:r>
          </a:p>
          <a:p>
            <a:r>
              <a:rPr lang="en-US" dirty="0"/>
              <a:t>The relational model uses relations (aka tables) to structure data. </a:t>
            </a:r>
          </a:p>
          <a:p>
            <a:r>
              <a:rPr lang="en-US" dirty="0"/>
              <a:t>Grades relation: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413179"/>
              </p:ext>
            </p:extLst>
          </p:nvPr>
        </p:nvGraphicFramePr>
        <p:xfrm>
          <a:off x="1770956" y="4484202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3832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3661"/>
            <a:ext cx="8229600" cy="3479989"/>
          </a:xfrm>
        </p:spPr>
        <p:txBody>
          <a:bodyPr/>
          <a:lstStyle/>
          <a:p>
            <a:r>
              <a:rPr lang="en-US" dirty="0"/>
              <a:t>Relational model is an abstraction.</a:t>
            </a:r>
          </a:p>
          <a:p>
            <a:r>
              <a:rPr lang="en-US" dirty="0"/>
              <a:t>Separates the </a:t>
            </a:r>
            <a:r>
              <a:rPr lang="en-US" b="1" dirty="0"/>
              <a:t>logical view </a:t>
            </a:r>
            <a:r>
              <a:rPr lang="en-US" dirty="0"/>
              <a:t>(as viewed by the DB user) from the </a:t>
            </a:r>
            <a:r>
              <a:rPr lang="en-US" b="1" dirty="0"/>
              <a:t>physical view </a:t>
            </a:r>
            <a:r>
              <a:rPr lang="en-US" dirty="0"/>
              <a:t>(DB's internal representation of the data)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120887"/>
              </p:ext>
            </p:extLst>
          </p:nvPr>
        </p:nvGraphicFramePr>
        <p:xfrm>
          <a:off x="1559279" y="219234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4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46174"/>
            <a:ext cx="8229600" cy="3479989"/>
          </a:xfrm>
        </p:spPr>
        <p:txBody>
          <a:bodyPr/>
          <a:lstStyle/>
          <a:p>
            <a:r>
              <a:rPr lang="en-US" dirty="0"/>
              <a:t>Structured query language (SQL) for accessing/modifying data:</a:t>
            </a:r>
          </a:p>
          <a:p>
            <a:r>
              <a:rPr lang="en-US" dirty="0"/>
              <a:t>Find all students who are getting a B.</a:t>
            </a:r>
          </a:p>
          <a:p>
            <a:pPr lvl="1"/>
            <a:r>
              <a:rPr lang="en-US" dirty="0">
                <a:latin typeface="Consolas"/>
                <a:cs typeface="Consolas"/>
              </a:rPr>
              <a:t>SELECT First, Last FROM Grades WHERE Grade = "B"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776351"/>
              </p:ext>
            </p:extLst>
          </p:nvPr>
        </p:nvGraphicFramePr>
        <p:xfrm>
          <a:off x="1559279" y="490538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88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2ff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6573" y="1229035"/>
            <a:ext cx="4415339" cy="44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1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500" y="190500"/>
            <a:ext cx="49403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17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3267"/>
          </a:xfrm>
        </p:spPr>
        <p:txBody>
          <a:bodyPr>
            <a:normAutofit fontScale="90000"/>
          </a:bodyPr>
          <a:lstStyle/>
          <a:p>
            <a:r>
              <a:rPr lang="en-US" dirty="0"/>
              <a:t>Transaction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7906"/>
            <a:ext cx="8229600" cy="513825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or more DB operations can be grouped into a </a:t>
            </a:r>
            <a:r>
              <a:rPr lang="en-US" b="1" dirty="0"/>
              <a:t>transaction</a:t>
            </a:r>
            <a:r>
              <a:rPr lang="en-US" dirty="0"/>
              <a:t>.</a:t>
            </a:r>
          </a:p>
          <a:p>
            <a:r>
              <a:rPr lang="en-US" dirty="0"/>
              <a:t>For a DBMS to properly implement transactions:</a:t>
            </a:r>
          </a:p>
          <a:p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dirty="0"/>
              <a:t>tomicity: All-or-nothing execution of transactions.</a:t>
            </a:r>
          </a:p>
          <a:p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dirty="0"/>
              <a:t>onsistency: A DB can have consistency rules that should not be violated.</a:t>
            </a:r>
          </a:p>
          <a:p>
            <a:r>
              <a:rPr lang="en-US" b="1" dirty="0">
                <a:solidFill>
                  <a:srgbClr val="FF0000"/>
                </a:solidFill>
              </a:rPr>
              <a:t>I</a:t>
            </a:r>
            <a:r>
              <a:rPr lang="en-US" dirty="0"/>
              <a:t>solation: Each transaction must </a:t>
            </a:r>
            <a:r>
              <a:rPr lang="en-US" b="1" dirty="0"/>
              <a:t>appear</a:t>
            </a:r>
            <a:r>
              <a:rPr lang="en-US" dirty="0"/>
              <a:t> to be executed as if no other transactions are happening simultaneously.</a:t>
            </a:r>
          </a:p>
          <a:p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dirty="0"/>
              <a:t>urability: Any changes a transaction makes must never be lost.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3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to the real stuff 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99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way of describing data.</a:t>
            </a:r>
          </a:p>
          <a:p>
            <a:pPr lvl="1"/>
            <a:r>
              <a:rPr lang="en-US" dirty="0"/>
              <a:t>Better: a description of how to conceptually structure the data, what operations are possible on the data, and any constraints on the data.</a:t>
            </a:r>
          </a:p>
          <a:p>
            <a:r>
              <a:rPr lang="en-US" dirty="0"/>
              <a:t>Structure: how we view the data abstractly</a:t>
            </a:r>
          </a:p>
          <a:p>
            <a:r>
              <a:rPr lang="en-US" dirty="0"/>
              <a:t>Operations: what is possible to do with the data?</a:t>
            </a:r>
          </a:p>
          <a:p>
            <a:r>
              <a:rPr lang="en-US" dirty="0"/>
              <a:t>Constraints: how can we control what data is legal and what is not?</a:t>
            </a:r>
          </a:p>
        </p:txBody>
      </p:sp>
    </p:spTree>
    <p:extLst>
      <p:ext uri="{BB962C8B-B14F-4D97-AF65-F5344CB8AC3E}">
        <p14:creationId xmlns:p14="http://schemas.microsoft.com/office/powerpoint/2010/main" val="212614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Structure: relation (table)</a:t>
            </a:r>
          </a:p>
          <a:p>
            <a:r>
              <a:rPr lang="en-US" dirty="0"/>
              <a:t>Operations: relational algebra (select certain rows, certain columns, where properties are true/false)</a:t>
            </a:r>
          </a:p>
          <a:p>
            <a:r>
              <a:rPr lang="en-US" dirty="0"/>
              <a:t>Constraints: can enforce restrictions like Grade must be in {A, B, C, D, F}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357647"/>
              </p:ext>
            </p:extLst>
          </p:nvPr>
        </p:nvGraphicFramePr>
        <p:xfrm>
          <a:off x="1559279" y="124363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500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9114"/>
          </a:xfrm>
        </p:spPr>
        <p:txBody>
          <a:bodyPr/>
          <a:lstStyle/>
          <a:p>
            <a:r>
              <a:rPr lang="en-US" dirty="0"/>
              <a:t>Other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3752"/>
            <a:ext cx="8229600" cy="5504041"/>
          </a:xfrm>
        </p:spPr>
        <p:txBody>
          <a:bodyPr>
            <a:normAutofit/>
          </a:bodyPr>
          <a:lstStyle/>
          <a:p>
            <a:r>
              <a:rPr lang="en-US" dirty="0"/>
              <a:t>Semi-structured data that is still “structured” but not in relational format.</a:t>
            </a:r>
          </a:p>
          <a:p>
            <a:pPr lvl="1"/>
            <a:r>
              <a:rPr lang="en-US" dirty="0"/>
              <a:t>XML, JSON</a:t>
            </a:r>
          </a:p>
          <a:p>
            <a:r>
              <a:rPr lang="en-US" dirty="0"/>
              <a:t>Object databases, or object-relational</a:t>
            </a:r>
          </a:p>
          <a:p>
            <a:r>
              <a:rPr lang="en-US" dirty="0"/>
              <a:t>Graph databases</a:t>
            </a:r>
          </a:p>
          <a:p>
            <a:r>
              <a:rPr lang="en-US" dirty="0"/>
              <a:t>NoSQL, </a:t>
            </a:r>
            <a:r>
              <a:rPr lang="en-US" dirty="0" err="1"/>
              <a:t>NewSQL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469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166" y="274489"/>
            <a:ext cx="5136055" cy="486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755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Semi-structured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Structure: Trees or graphs</a:t>
            </a:r>
          </a:p>
          <a:p>
            <a:pPr lvl="1"/>
            <a:r>
              <a:rPr lang="en-US" dirty="0"/>
              <a:t>e.g., XML</a:t>
            </a:r>
          </a:p>
          <a:p>
            <a:r>
              <a:rPr lang="en-US" dirty="0"/>
              <a:t>Operations: Follow paths in the implied tree from one element to another.</a:t>
            </a:r>
          </a:p>
          <a:p>
            <a:pPr lvl="1"/>
            <a:r>
              <a:rPr lang="en-US" dirty="0"/>
              <a:t>e.g., XQuery</a:t>
            </a:r>
          </a:p>
          <a:p>
            <a:r>
              <a:rPr lang="en-US" dirty="0"/>
              <a:t>Constraints: can constrain data types, possible values, etc.</a:t>
            </a:r>
          </a:p>
          <a:p>
            <a:pPr lvl="1"/>
            <a:r>
              <a:rPr lang="en-US" dirty="0"/>
              <a:t>e.g., DTDs (document type definition), XML Schema</a:t>
            </a:r>
          </a:p>
        </p:txBody>
      </p:sp>
    </p:spTree>
    <p:extLst>
      <p:ext uri="{BB962C8B-B14F-4D97-AF65-F5344CB8AC3E}">
        <p14:creationId xmlns:p14="http://schemas.microsoft.com/office/powerpoint/2010/main" val="87471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Object-relational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relational, but</a:t>
            </a:r>
          </a:p>
          <a:p>
            <a:pPr lvl="1"/>
            <a:r>
              <a:rPr lang="en-US" dirty="0"/>
              <a:t>Values in a table can have their own structure, rather than being simple strings or </a:t>
            </a:r>
            <a:r>
              <a:rPr lang="en-US" dirty="0" err="1"/>
              <a:t>ints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Relations can have associated methods.</a:t>
            </a:r>
          </a:p>
        </p:txBody>
      </p:sp>
    </p:spTree>
    <p:extLst>
      <p:ext uri="{BB962C8B-B14F-4D97-AF65-F5344CB8AC3E}">
        <p14:creationId xmlns:p14="http://schemas.microsoft.com/office/powerpoint/2010/main" val="2519139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 is most common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Simple: built around a single concept for modeling data: the relation or table.</a:t>
            </a:r>
          </a:p>
          <a:p>
            <a:pPr lvl="1"/>
            <a:r>
              <a:rPr lang="en-US" dirty="0"/>
              <a:t>A relational database is a collection of relations.</a:t>
            </a:r>
          </a:p>
          <a:p>
            <a:pPr lvl="1"/>
            <a:r>
              <a:rPr lang="en-US" dirty="0"/>
              <a:t>Each relation is a table with rows and columns.</a:t>
            </a:r>
          </a:p>
          <a:p>
            <a:pPr lvl="1"/>
            <a:r>
              <a:rPr lang="en-US" dirty="0"/>
              <a:t>An RDBMS can manage many databases at once.</a:t>
            </a:r>
          </a:p>
          <a:p>
            <a:r>
              <a:rPr lang="en-US" dirty="0"/>
              <a:t>Supports high-level programming language (SQL)</a:t>
            </a:r>
          </a:p>
          <a:p>
            <a:pPr lvl="1"/>
            <a:r>
              <a:rPr lang="en-US" dirty="0"/>
              <a:t>Limited but useful set of operations.</a:t>
            </a:r>
          </a:p>
          <a:p>
            <a:r>
              <a:rPr lang="en-US" dirty="0"/>
              <a:t>Has elegant mathematical theory behind it.</a:t>
            </a:r>
          </a:p>
        </p:txBody>
      </p:sp>
    </p:spTree>
    <p:extLst>
      <p:ext uri="{BB962C8B-B14F-4D97-AF65-F5344CB8AC3E}">
        <p14:creationId xmlns:p14="http://schemas.microsoft.com/office/powerpoint/2010/main" val="284816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14305" cy="4525963"/>
          </a:xfrm>
        </p:spPr>
        <p:txBody>
          <a:bodyPr>
            <a:normAutofit/>
          </a:bodyPr>
          <a:lstStyle/>
          <a:p>
            <a:r>
              <a:rPr lang="en-US" dirty="0"/>
              <a:t>Relation == 2D table</a:t>
            </a:r>
          </a:p>
          <a:p>
            <a:pPr lvl="1"/>
            <a:r>
              <a:rPr lang="en-US" b="1" dirty="0"/>
              <a:t>Attribute</a:t>
            </a:r>
            <a:r>
              <a:rPr lang="en-US" dirty="0"/>
              <a:t> == column name </a:t>
            </a:r>
          </a:p>
          <a:p>
            <a:pPr lvl="1"/>
            <a:r>
              <a:rPr lang="en-US" b="1" dirty="0"/>
              <a:t>Tuple</a:t>
            </a:r>
            <a:r>
              <a:rPr lang="en-US" dirty="0"/>
              <a:t> == row (not the header row)</a:t>
            </a:r>
          </a:p>
          <a:p>
            <a:r>
              <a:rPr lang="en-US" dirty="0"/>
              <a:t>Database == collection of relations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024174"/>
              </p:ext>
            </p:extLst>
          </p:nvPr>
        </p:nvGraphicFramePr>
        <p:xfrm>
          <a:off x="1559279" y="4015223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008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relation includes two parts:</a:t>
            </a:r>
          </a:p>
          <a:p>
            <a:pPr lvl="1"/>
            <a:r>
              <a:rPr lang="en-US" dirty="0"/>
              <a:t>The relation </a:t>
            </a:r>
            <a:r>
              <a:rPr lang="en-US" b="1" dirty="0"/>
              <a:t>schema</a:t>
            </a:r>
            <a:r>
              <a:rPr lang="en-US" dirty="0"/>
              <a:t> defines the column headings of the table (attributes/fields)</a:t>
            </a:r>
          </a:p>
          <a:p>
            <a:pPr lvl="1"/>
            <a:r>
              <a:rPr lang="en-US" dirty="0"/>
              <a:t>The relation </a:t>
            </a:r>
            <a:r>
              <a:rPr lang="en-US" b="1" dirty="0"/>
              <a:t>instance</a:t>
            </a:r>
            <a:r>
              <a:rPr lang="en-US" dirty="0"/>
              <a:t> defines the data rows (tuples, rows, or records) of the table.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837017"/>
              </p:ext>
            </p:extLst>
          </p:nvPr>
        </p:nvGraphicFramePr>
        <p:xfrm>
          <a:off x="1559279" y="4375359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61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75159"/>
          </a:xfrm>
        </p:spPr>
        <p:txBody>
          <a:bodyPr>
            <a:normAutofit fontScale="92500"/>
          </a:bodyPr>
          <a:lstStyle/>
          <a:p>
            <a:r>
              <a:rPr lang="en-US" dirty="0"/>
              <a:t>A schema is written by the name of the relation followed by a parenthesized list of attributes.</a:t>
            </a:r>
          </a:p>
          <a:p>
            <a:pPr lvl="1"/>
            <a:r>
              <a:rPr lang="en-US" dirty="0">
                <a:latin typeface="Consolas"/>
                <a:cs typeface="Consolas"/>
              </a:rPr>
              <a:t>Grades(First, Last, Course, Grade)</a:t>
            </a:r>
          </a:p>
          <a:p>
            <a:r>
              <a:rPr lang="en-US" dirty="0"/>
              <a:t>A </a:t>
            </a:r>
            <a:r>
              <a:rPr lang="en-US" b="1" dirty="0"/>
              <a:t>relational database schema </a:t>
            </a:r>
            <a:r>
              <a:rPr lang="en-US" dirty="0"/>
              <a:t>is the set of schemas for all the relations in a DB.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529576"/>
              </p:ext>
            </p:extLst>
          </p:nvPr>
        </p:nvGraphicFramePr>
        <p:xfrm>
          <a:off x="1559279" y="4375359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7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relational DB requires that every component of a row (tuple) have a specific elementary data type, or </a:t>
            </a:r>
            <a:r>
              <a:rPr lang="en-US" b="1" dirty="0"/>
              <a:t>domain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string, </a:t>
            </a:r>
            <a:r>
              <a:rPr lang="en-US" dirty="0" err="1"/>
              <a:t>int</a:t>
            </a:r>
            <a:r>
              <a:rPr lang="en-US" dirty="0"/>
              <a:t>, float, date, time (no complicated objects!)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sz="2400" b="1" dirty="0">
                <a:latin typeface="Consolas"/>
                <a:cs typeface="Consolas"/>
              </a:rPr>
              <a:t>Grades(</a:t>
            </a:r>
            <a:r>
              <a:rPr lang="en-US" sz="2400" b="1" dirty="0" err="1">
                <a:latin typeface="Consolas"/>
                <a:cs typeface="Consolas"/>
              </a:rPr>
              <a:t>First:string</a:t>
            </a:r>
            <a:r>
              <a:rPr lang="en-US" sz="2400" b="1" dirty="0">
                <a:latin typeface="Consolas"/>
                <a:cs typeface="Consolas"/>
              </a:rPr>
              <a:t>, </a:t>
            </a:r>
            <a:r>
              <a:rPr lang="en-US" sz="2400" b="1" dirty="0" err="1">
                <a:latin typeface="Consolas"/>
                <a:cs typeface="Consolas"/>
              </a:rPr>
              <a:t>Last:string</a:t>
            </a:r>
            <a:r>
              <a:rPr lang="en-US" sz="2400" b="1" dirty="0">
                <a:latin typeface="Consolas"/>
                <a:cs typeface="Consolas"/>
              </a:rPr>
              <a:t>, </a:t>
            </a:r>
            <a:r>
              <a:rPr lang="en-US" sz="2400" b="1" dirty="0" err="1">
                <a:latin typeface="Consolas"/>
                <a:cs typeface="Consolas"/>
              </a:rPr>
              <a:t>Course:string</a:t>
            </a:r>
            <a:r>
              <a:rPr lang="en-US" sz="2400" b="1" dirty="0">
                <a:latin typeface="Consolas"/>
                <a:cs typeface="Consolas"/>
              </a:rPr>
              <a:t>, </a:t>
            </a:r>
            <a:r>
              <a:rPr lang="en-US" sz="2400" b="1" dirty="0" err="1">
                <a:latin typeface="Consolas"/>
                <a:cs typeface="Consolas"/>
              </a:rPr>
              <a:t>Grade:char</a:t>
            </a:r>
            <a:r>
              <a:rPr lang="en-US" sz="2400" b="1" dirty="0">
                <a:latin typeface="Consolas"/>
                <a:cs typeface="Consolas"/>
              </a:rPr>
              <a:t>)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3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37" y="274638"/>
            <a:ext cx="8947330" cy="701522"/>
          </a:xfrm>
        </p:spPr>
        <p:txBody>
          <a:bodyPr>
            <a:normAutofit fontScale="90000"/>
          </a:bodyPr>
          <a:lstStyle/>
          <a:p>
            <a:r>
              <a:rPr lang="en-US" dirty="0"/>
              <a:t>Equivalent representations of a 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70646"/>
            <a:ext cx="8229600" cy="3255518"/>
          </a:xfrm>
        </p:spPr>
        <p:txBody>
          <a:bodyPr>
            <a:normAutofit fontScale="92500" lnSpcReduction="10000"/>
          </a:bodyPr>
          <a:lstStyle/>
          <a:p>
            <a:pPr marL="0" lvl="1" indent="0">
              <a:buNone/>
            </a:pPr>
            <a:r>
              <a:rPr lang="en-US" dirty="0">
                <a:latin typeface="Consolas"/>
                <a:cs typeface="Consolas"/>
              </a:rPr>
              <a:t>    Grades(First, Last, Course, Grade)</a:t>
            </a:r>
          </a:p>
          <a:p>
            <a:r>
              <a:rPr lang="en-US" dirty="0"/>
              <a:t>Relation is a </a:t>
            </a:r>
            <a:r>
              <a:rPr lang="en-US" b="1" i="1" dirty="0"/>
              <a:t>set</a:t>
            </a:r>
            <a:r>
              <a:rPr lang="en-US" dirty="0"/>
              <a:t> of tuples, not a list.</a:t>
            </a:r>
          </a:p>
          <a:p>
            <a:r>
              <a:rPr lang="en-US" dirty="0"/>
              <a:t>Attributes in a schema are a </a:t>
            </a:r>
            <a:r>
              <a:rPr lang="en-US" b="1" i="1" dirty="0"/>
              <a:t>set</a:t>
            </a:r>
            <a:r>
              <a:rPr lang="en-US" dirty="0"/>
              <a:t> as well.</a:t>
            </a:r>
          </a:p>
          <a:p>
            <a:pPr lvl="1"/>
            <a:r>
              <a:rPr lang="en-US" dirty="0"/>
              <a:t>However, the schema specifies a "standard" order for the attributes.</a:t>
            </a:r>
          </a:p>
          <a:p>
            <a:r>
              <a:rPr lang="en-US" dirty="0"/>
              <a:t>How many equivalent representations are there for a relation with </a:t>
            </a:r>
            <a:r>
              <a:rPr lang="en-US" i="1" dirty="0"/>
              <a:t>m</a:t>
            </a:r>
            <a:r>
              <a:rPr lang="en-US" dirty="0"/>
              <a:t> attributes and </a:t>
            </a:r>
            <a:r>
              <a:rPr lang="en-US" i="1" dirty="0"/>
              <a:t>n</a:t>
            </a:r>
            <a:r>
              <a:rPr lang="en-US" dirty="0"/>
              <a:t> tuples?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456083"/>
              </p:ext>
            </p:extLst>
          </p:nvPr>
        </p:nvGraphicFramePr>
        <p:xfrm>
          <a:off x="1559279" y="1016445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739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and cardinality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60186"/>
            <a:ext cx="8229600" cy="2865977"/>
          </a:xfrm>
        </p:spPr>
        <p:txBody>
          <a:bodyPr/>
          <a:lstStyle/>
          <a:p>
            <a:r>
              <a:rPr lang="en-US" b="1" dirty="0"/>
              <a:t>Degree/</a:t>
            </a:r>
            <a:r>
              <a:rPr lang="en-US" b="1" dirty="0" err="1"/>
              <a:t>arity</a:t>
            </a:r>
            <a:r>
              <a:rPr lang="en-US" b="1" dirty="0"/>
              <a:t> </a:t>
            </a:r>
            <a:r>
              <a:rPr lang="en-US" dirty="0"/>
              <a:t>of a relation is the number of attributes in a relation.</a:t>
            </a:r>
          </a:p>
          <a:p>
            <a:r>
              <a:rPr lang="en-US" b="1" dirty="0"/>
              <a:t>Cardinality</a:t>
            </a:r>
            <a:r>
              <a:rPr lang="en-US" dirty="0"/>
              <a:t> is the number of tuples in a relation.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634135"/>
              </p:ext>
            </p:extLst>
          </p:nvPr>
        </p:nvGraphicFramePr>
        <p:xfrm>
          <a:off x="1559279" y="1262854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98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 to a good relation(ship)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889" y="1703964"/>
            <a:ext cx="6410555" cy="425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54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491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 of a 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128" y="1600200"/>
            <a:ext cx="8852548" cy="4525963"/>
          </a:xfrm>
        </p:spPr>
        <p:txBody>
          <a:bodyPr/>
          <a:lstStyle/>
          <a:p>
            <a:r>
              <a:rPr lang="en-US" dirty="0"/>
              <a:t>Keys are a kind of </a:t>
            </a:r>
            <a:r>
              <a:rPr lang="en-US" b="1" dirty="0"/>
              <a:t>integrity constraint</a:t>
            </a:r>
            <a:r>
              <a:rPr lang="en-US" dirty="0"/>
              <a:t>.</a:t>
            </a:r>
          </a:p>
          <a:p>
            <a:r>
              <a:rPr lang="en-US" dirty="0"/>
              <a:t>A set of attributes K forms a key for a relation R if:</a:t>
            </a:r>
          </a:p>
          <a:p>
            <a:pPr lvl="1"/>
            <a:r>
              <a:rPr lang="en-US" dirty="0"/>
              <a:t>we forbid two tuples in an instance of R to have the same values for all attributes of K.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077630"/>
              </p:ext>
            </p:extLst>
          </p:nvPr>
        </p:nvGraphicFramePr>
        <p:xfrm>
          <a:off x="1436064" y="3838383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516511" y="5850588"/>
            <a:ext cx="5938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0">
              <a:buNone/>
            </a:pPr>
            <a:r>
              <a:rPr lang="en-US" sz="2400" dirty="0">
                <a:latin typeface="Consolas"/>
                <a:cs typeface="Consolas"/>
              </a:rPr>
              <a:t>Grades(First, Last, Course, Grade)</a:t>
            </a:r>
          </a:p>
        </p:txBody>
      </p:sp>
    </p:spTree>
    <p:extLst>
      <p:ext uri="{BB962C8B-B14F-4D97-AF65-F5344CB8AC3E}">
        <p14:creationId xmlns:p14="http://schemas.microsoft.com/office/powerpoint/2010/main" val="72266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 of a 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59" y="1600201"/>
            <a:ext cx="8582541" cy="1394622"/>
          </a:xfrm>
        </p:spPr>
        <p:txBody>
          <a:bodyPr/>
          <a:lstStyle/>
          <a:p>
            <a:r>
              <a:rPr lang="en-US" dirty="0"/>
              <a:t>Keys help associate tuples in different relations.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727047"/>
              </p:ext>
            </p:extLst>
          </p:nvPr>
        </p:nvGraphicFramePr>
        <p:xfrm>
          <a:off x="5676044" y="2875566"/>
          <a:ext cx="29159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9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965651"/>
              </p:ext>
            </p:extLst>
          </p:nvPr>
        </p:nvGraphicFramePr>
        <p:xfrm>
          <a:off x="918785" y="2344838"/>
          <a:ext cx="29159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9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372659"/>
              </p:ext>
            </p:extLst>
          </p:nvPr>
        </p:nvGraphicFramePr>
        <p:xfrm>
          <a:off x="258159" y="4362536"/>
          <a:ext cx="482210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55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Transfiguration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Transfiguration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211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606" y="1600200"/>
            <a:ext cx="884307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Let's expand these relations to handle the kinds of things you'd like to see in </a:t>
            </a:r>
            <a:r>
              <a:rPr lang="en-US" dirty="0" err="1"/>
              <a:t>BannerWeb</a:t>
            </a:r>
            <a:r>
              <a:rPr lang="en-US" dirty="0"/>
              <a:t>.</a:t>
            </a:r>
          </a:p>
          <a:p>
            <a:r>
              <a:rPr lang="en-US" dirty="0"/>
              <a:t>Keep track of students, professors, courses, who teaches what, enrollments, pre-requisites, grades, departments &amp; their chairs.</a:t>
            </a:r>
          </a:p>
          <a:p>
            <a:pPr lvl="1"/>
            <a:r>
              <a:rPr lang="en-US" dirty="0"/>
              <a:t>Only one chair per department.</a:t>
            </a:r>
          </a:p>
          <a:p>
            <a:pPr lvl="1"/>
            <a:r>
              <a:rPr lang="en-US" dirty="0"/>
              <a:t>Student cannot enroll in multiple copies of the same course in one semester.</a:t>
            </a:r>
          </a:p>
          <a:p>
            <a:pPr lvl="1"/>
            <a:r>
              <a:rPr lang="en-US" dirty="0"/>
              <a:t>Other constraints that are logical.</a:t>
            </a:r>
          </a:p>
        </p:txBody>
      </p:sp>
    </p:spTree>
    <p:extLst>
      <p:ext uri="{BB962C8B-B14F-4D97-AF65-F5344CB8AC3E}">
        <p14:creationId xmlns:p14="http://schemas.microsoft.com/office/powerpoint/2010/main" val="1794228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9EC31-1935-C140-840B-AE66828AB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76F8D-8C83-7445-AC92-5EE83F46B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Course info:</a:t>
            </a:r>
          </a:p>
          <a:p>
            <a:pPr lvl="1"/>
            <a:r>
              <a:rPr lang="en-US" dirty="0"/>
              <a:t>Webpage will be the main source of knowledge.</a:t>
            </a:r>
          </a:p>
          <a:p>
            <a:pPr lvl="1"/>
            <a:r>
              <a:rPr lang="en-US" dirty="0"/>
              <a:t>Contact me through email or Slack (Slack is better for real-time discussion.)</a:t>
            </a:r>
          </a:p>
          <a:p>
            <a:r>
              <a:rPr lang="en-US" dirty="0"/>
              <a:t>Pre-req: CS241</a:t>
            </a:r>
          </a:p>
          <a:p>
            <a:r>
              <a:rPr lang="en-US" dirty="0"/>
              <a:t>Coursework:</a:t>
            </a:r>
          </a:p>
          <a:p>
            <a:pPr lvl="1"/>
            <a:r>
              <a:rPr lang="en-US" dirty="0"/>
              <a:t>Homework, group project, midterm, final</a:t>
            </a:r>
          </a:p>
          <a:p>
            <a:r>
              <a:rPr lang="en-US" dirty="0"/>
              <a:t>Sign up for the CS Slack channel.</a:t>
            </a:r>
          </a:p>
          <a:p>
            <a:r>
              <a:rPr lang="en-US" dirty="0"/>
              <a:t>Be prepared to bring laptops every so often.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webpage: </a:t>
            </a:r>
            <a:r>
              <a:rPr lang="en-US" sz="2000" dirty="0">
                <a:latin typeface="Andale Mono" charset="0"/>
              </a:rPr>
              <a:t>https://</a:t>
            </a:r>
            <a:r>
              <a:rPr lang="en-US" sz="2000" dirty="0" err="1">
                <a:latin typeface="Andale Mono" charset="0"/>
              </a:rPr>
              <a:t>pkirlin.github.io</a:t>
            </a:r>
            <a:r>
              <a:rPr lang="en-US" sz="2000" dirty="0">
                <a:latin typeface="Andale Mono" charset="0"/>
              </a:rPr>
              <a:t>/db-s24/</a:t>
            </a:r>
            <a:endParaRPr lang="en-US" sz="2000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dirty="0"/>
              <a:t>Textbook: get it somewhere; used is fine</a:t>
            </a:r>
          </a:p>
          <a:p>
            <a:pPr lvl="1"/>
            <a:r>
              <a:rPr lang="en-US" dirty="0"/>
              <a:t>Stay up with reading!</a:t>
            </a:r>
          </a:p>
          <a:p>
            <a:r>
              <a:rPr lang="en-US" dirty="0"/>
              <a:t>Be prepared to bring laptops every so often.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43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 will design and implement your own database-driven website.</a:t>
            </a:r>
          </a:p>
          <a:p>
            <a:r>
              <a:rPr lang="en-US" dirty="0"/>
              <a:t>Ideas: shopping, auctions, write a better </a:t>
            </a:r>
            <a:r>
              <a:rPr lang="en-US" dirty="0" err="1"/>
              <a:t>BannerWeb</a:t>
            </a:r>
            <a:r>
              <a:rPr lang="en-US" dirty="0"/>
              <a:t>, library/bibliography system, reviews (Yelp), bank, finance/stocks, job postings, social networking (Instagram, Twitter), recipes, movies, apartments (</a:t>
            </a:r>
            <a:r>
              <a:rPr lang="en-US" dirty="0" err="1"/>
              <a:t>AirBnB</a:t>
            </a:r>
            <a:r>
              <a:rPr lang="en-US" dirty="0"/>
              <a:t>), …</a:t>
            </a:r>
          </a:p>
          <a:p>
            <a:r>
              <a:rPr lang="en-US" dirty="0"/>
              <a:t>Groups: probably 4-5 people, formed on your own.</a:t>
            </a:r>
          </a:p>
          <a:p>
            <a:r>
              <a:rPr lang="en-US" dirty="0"/>
              <a:t>Spread out over the whole semester; check-ins along the way.</a:t>
            </a:r>
          </a:p>
        </p:txBody>
      </p:sp>
    </p:spTree>
    <p:extLst>
      <p:ext uri="{BB962C8B-B14F-4D97-AF65-F5344CB8AC3E}">
        <p14:creationId xmlns:p14="http://schemas.microsoft.com/office/powerpoint/2010/main" val="15823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9EC31-1935-C140-840B-AE66828AB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76F8D-8C83-7445-AC92-5EE83F46B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Please come!  These are a resource for you.  Typically they are underutilized.</a:t>
            </a:r>
          </a:p>
          <a:p>
            <a:endParaRPr lang="en-US" dirty="0"/>
          </a:p>
          <a:p>
            <a:r>
              <a:rPr lang="en-US" dirty="0"/>
              <a:t>Also send me email or a Slack message for "unscheduled" office hours.</a:t>
            </a:r>
          </a:p>
          <a:p>
            <a:pPr lvl="1"/>
            <a:r>
              <a:rPr lang="en-US" dirty="0"/>
              <a:t>I can't promise I'll respond immediately, but I'll always get back to you within a day, and we can most likely schedule a time to meet.</a:t>
            </a:r>
          </a:p>
        </p:txBody>
      </p:sp>
    </p:spTree>
    <p:extLst>
      <p:ext uri="{BB962C8B-B14F-4D97-AF65-F5344CB8AC3E}">
        <p14:creationId xmlns:p14="http://schemas.microsoft.com/office/powerpoint/2010/main" val="221289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7287</TotalTime>
  <Words>2338</Words>
  <Application>Microsoft Macintosh PowerPoint</Application>
  <PresentationFormat>On-screen Show (4:3)</PresentationFormat>
  <Paragraphs>516</Paragraphs>
  <Slides>52</Slides>
  <Notes>7</Notes>
  <HiddenSlides>25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Andale Mono</vt:lpstr>
      <vt:lpstr>Arial</vt:lpstr>
      <vt:lpstr>Calibri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Databases</vt:lpstr>
      <vt:lpstr>Administrivia</vt:lpstr>
      <vt:lpstr>Standard stuff</vt:lpstr>
      <vt:lpstr>Group project</vt:lpstr>
      <vt:lpstr>Office Hours</vt:lpstr>
      <vt:lpstr>How to succeed</vt:lpstr>
      <vt:lpstr>A little about me</vt:lpstr>
      <vt:lpstr>A little about you</vt:lpstr>
      <vt:lpstr>Why study databases?</vt:lpstr>
      <vt:lpstr>What will you learn?</vt:lpstr>
      <vt:lpstr>What is the goal of a database?</vt:lpstr>
      <vt:lpstr>DBMS Features</vt:lpstr>
      <vt:lpstr>PowerPoint Presentation</vt:lpstr>
      <vt:lpstr>Example: build a better Workday</vt:lpstr>
      <vt:lpstr>Example: build a better Workday</vt:lpstr>
      <vt:lpstr>Solution 1</vt:lpstr>
      <vt:lpstr>Solution 2</vt:lpstr>
      <vt:lpstr>Solution 3</vt:lpstr>
      <vt:lpstr>What's the issue here?</vt:lpstr>
      <vt:lpstr>PowerPoint Presentation</vt:lpstr>
      <vt:lpstr>Problems</vt:lpstr>
      <vt:lpstr>Why are there problems?</vt:lpstr>
      <vt:lpstr>Relational database systems</vt:lpstr>
      <vt:lpstr>Highlights of RDBMS</vt:lpstr>
      <vt:lpstr>Highlights of RDBMS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Transaction processing</vt:lpstr>
      <vt:lpstr>On to the real stuff now…</vt:lpstr>
      <vt:lpstr>Data Models</vt:lpstr>
      <vt:lpstr>Relational model</vt:lpstr>
      <vt:lpstr>Other models</vt:lpstr>
      <vt:lpstr>Semi-structured model</vt:lpstr>
      <vt:lpstr>Object-relational</vt:lpstr>
      <vt:lpstr>Relational model is most common </vt:lpstr>
      <vt:lpstr>Relation Terminology</vt:lpstr>
      <vt:lpstr>Relation Terminology</vt:lpstr>
      <vt:lpstr>Schema</vt:lpstr>
      <vt:lpstr>Domains</vt:lpstr>
      <vt:lpstr>Equivalent representations of a relation</vt:lpstr>
      <vt:lpstr>Degree and cardinality</vt:lpstr>
      <vt:lpstr>Keys to a good relation(ship)</vt:lpstr>
      <vt:lpstr>Keys of a relation</vt:lpstr>
      <vt:lpstr>Keys of a relation</vt:lpstr>
      <vt:lpstr>Example</vt:lpstr>
    </vt:vector>
  </TitlesOfParts>
  <Company>University of Massachusetts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</dc:title>
  <dc:creator>Phillip Kirlin</dc:creator>
  <cp:lastModifiedBy>Kirlin_Phillip</cp:lastModifiedBy>
  <cp:revision>42</cp:revision>
  <cp:lastPrinted>2014-01-09T19:39:49Z</cp:lastPrinted>
  <dcterms:created xsi:type="dcterms:W3CDTF">2014-01-09T03:21:14Z</dcterms:created>
  <dcterms:modified xsi:type="dcterms:W3CDTF">2024-01-10T17:32:21Z</dcterms:modified>
</cp:coreProperties>
</file>